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sldIdLst>
    <p:sldId id="256" r:id="rId3"/>
    <p:sldId id="257" r:id="rId4"/>
    <p:sldId id="258"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72" r:id="rId19"/>
    <p:sldId id="273" r:id="rId20"/>
    <p:sldId id="274" r:id="rId21"/>
    <p:sldId id="275" r:id="rId22"/>
    <p:sldId id="276" r:id="rId23"/>
    <p:sldId id="277" r:id="rId24"/>
    <p:sldId id="278" r:id="rId25"/>
    <p:sldId id="279" r:id="rId2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83" d="100"/>
          <a:sy n="83" d="100"/>
        </p:scale>
        <p:origin x="-1416" y="-77"/>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presProps" Target="presProps.xml"/><Relationship Id="rId30"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12/12/2018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12/12/2018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12/12/2018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ight Triangle 9"/>
          <p:cNvSpPr/>
          <p:nvPr/>
        </p:nvSpPr>
        <p:spPr>
          <a:xfrm>
            <a:off x="-2" y="4664147"/>
            <a:ext cx="9151089"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rtl="1"/>
            <a:endParaRPr lang="en-US">
              <a:solidFill>
                <a:prstClr val="white"/>
              </a:solidFill>
            </a:endParaRPr>
          </a:p>
        </p:txBody>
      </p:sp>
      <p:sp>
        <p:nvSpPr>
          <p:cNvPr id="9" name="Title 8"/>
          <p:cNvSpPr>
            <a:spLocks noGrp="1"/>
          </p:cNvSpPr>
          <p:nvPr>
            <p:ph type="ctrTitle"/>
          </p:nvPr>
        </p:nvSpPr>
        <p:spPr>
          <a:xfrm>
            <a:off x="685800" y="1752601"/>
            <a:ext cx="7772400" cy="1829761"/>
          </a:xfrm>
        </p:spPr>
        <p:txBody>
          <a:bodyPr vert="horz" anchor="b">
            <a:normAutofit/>
            <a:scene3d>
              <a:camera prst="orthographicFront"/>
              <a:lightRig rig="soft" dir="t"/>
            </a:scene3d>
            <a:sp3d prstMaterial="softEdge">
              <a:bevelT w="25400" h="25400"/>
            </a:sp3d>
          </a:bodyPr>
          <a:lstStyle>
            <a:lvl1pPr algn="r">
              <a:defRPr sz="3600" b="1" u="sng">
                <a:solidFill>
                  <a:schemeClr val="tx2"/>
                </a:solidFill>
                <a:effectLst>
                  <a:outerShdw blurRad="31750" dist="25400" dir="5400000" algn="tl" rotWithShape="0">
                    <a:srgbClr val="000000">
                      <a:alpha val="25000"/>
                    </a:srgbClr>
                  </a:outerShdw>
                </a:effectLst>
              </a:defRPr>
            </a:lvl1pPr>
            <a:extLst/>
          </a:lstStyle>
          <a:p>
            <a:r>
              <a:rPr kumimoji="0" lang="en-US" dirty="0" smtClean="0"/>
              <a:t>Click to edit Master title style</a:t>
            </a:r>
            <a:endParaRPr kumimoji="0" lang="en-US" dirty="0"/>
          </a:p>
        </p:txBody>
      </p:sp>
      <p:sp>
        <p:nvSpPr>
          <p:cNvPr id="17" name="Subtitle 16"/>
          <p:cNvSpPr>
            <a:spLocks noGrp="1"/>
          </p:cNvSpPr>
          <p:nvPr>
            <p:ph type="subTitle" idx="1"/>
          </p:nvPr>
        </p:nvSpPr>
        <p:spPr>
          <a:xfrm>
            <a:off x="685800" y="3611607"/>
            <a:ext cx="77724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grpSp>
        <p:nvGrpSpPr>
          <p:cNvPr id="2" name="Group 1"/>
          <p:cNvGrpSpPr/>
          <p:nvPr/>
        </p:nvGrpSpPr>
        <p:grpSpPr>
          <a:xfrm>
            <a:off x="-3765" y="6019800"/>
            <a:ext cx="9147765" cy="845288"/>
            <a:chOff x="-3765" y="4832896"/>
            <a:chExt cx="9147765" cy="2032192"/>
          </a:xfrm>
        </p:grpSpPr>
        <p:sp>
          <p:nvSpPr>
            <p:cNvPr id="7" name="Freeform 6"/>
            <p:cNvSpPr>
              <a:spLocks/>
            </p:cNvSpPr>
            <p:nvPr/>
          </p:nvSpPr>
          <p:spPr bwMode="auto">
            <a:xfrm>
              <a:off x="1687513" y="4832896"/>
              <a:ext cx="7456487" cy="51881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pPr algn="r" rtl="1"/>
              <a:endParaRPr lang="en-US">
                <a:solidFill>
                  <a:prstClr val="black"/>
                </a:solidFill>
              </a:endParaRPr>
            </a:p>
          </p:txBody>
        </p:sp>
        <p:sp>
          <p:nvSpPr>
            <p:cNvPr id="8" name="Freeform 7"/>
            <p:cNvSpPr>
              <a:spLocks/>
            </p:cNvSpPr>
            <p:nvPr/>
          </p:nvSpPr>
          <p:spPr bwMode="auto">
            <a:xfrm>
              <a:off x="35443" y="5135526"/>
              <a:ext cx="910855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pPr algn="r" rtl="1"/>
              <a:endParaRPr lang="en-US">
                <a:solidFill>
                  <a:prstClr val="black"/>
                </a:solidFill>
              </a:endParaRPr>
            </a:p>
          </p:txBody>
        </p:sp>
        <p:sp>
          <p:nvSpPr>
            <p:cNvPr id="11" name="Freeform 10"/>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rtl="1"/>
              <a:endParaRPr lang="en-US">
                <a:solidFill>
                  <a:prstClr val="white"/>
                </a:solidFill>
              </a:endParaRPr>
            </a:p>
          </p:txBody>
        </p:sp>
        <p:cxnSp>
          <p:nvCxnSpPr>
            <p:cNvPr id="12" name="Straight Connector 11"/>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30" name="Date Placeholder 29"/>
          <p:cNvSpPr>
            <a:spLocks noGrp="1"/>
          </p:cNvSpPr>
          <p:nvPr>
            <p:ph type="dt" sz="half" idx="10"/>
          </p:nvPr>
        </p:nvSpPr>
        <p:spPr/>
        <p:txBody>
          <a:bodyPr/>
          <a:lstStyle>
            <a:lvl1pPr>
              <a:defRPr>
                <a:solidFill>
                  <a:srgbClr val="FFFFFF"/>
                </a:solidFill>
              </a:defRPr>
            </a:lvl1pPr>
            <a:extLst/>
          </a:lstStyle>
          <a:p>
            <a:fld id="{6D0153AE-4F0E-4DEF-AB39-190458C68A17}" type="datetimeFigureOut">
              <a:rPr lang="ar-SA" smtClean="0"/>
              <a:pPr/>
              <a:t>04/04/1440</a:t>
            </a:fld>
            <a:endParaRPr lang="ar-SA"/>
          </a:p>
        </p:txBody>
      </p:sp>
      <p:sp>
        <p:nvSpPr>
          <p:cNvPr id="19" name="Footer Placeholder 18"/>
          <p:cNvSpPr>
            <a:spLocks noGrp="1"/>
          </p:cNvSpPr>
          <p:nvPr>
            <p:ph type="ftr" sz="quarter" idx="11"/>
          </p:nvPr>
        </p:nvSpPr>
        <p:spPr/>
        <p:txBody>
          <a:bodyPr/>
          <a:lstStyle>
            <a:lvl1pPr>
              <a:defRPr>
                <a:solidFill>
                  <a:schemeClr val="accent1">
                    <a:tint val="20000"/>
                  </a:schemeClr>
                </a:solidFill>
              </a:defRPr>
            </a:lvl1pPr>
            <a:extLst/>
          </a:lstStyle>
          <a:p>
            <a:endParaRPr lang="ar-SA">
              <a:solidFill>
                <a:srgbClr val="2DA2BF">
                  <a:tint val="20000"/>
                </a:srgbClr>
              </a:solidFill>
            </a:endParaRPr>
          </a:p>
        </p:txBody>
      </p:sp>
      <p:sp>
        <p:nvSpPr>
          <p:cNvPr id="27" name="Slide Number Placeholder 26"/>
          <p:cNvSpPr>
            <a:spLocks noGrp="1"/>
          </p:cNvSpPr>
          <p:nvPr>
            <p:ph type="sldNum" sz="quarter" idx="12"/>
          </p:nvPr>
        </p:nvSpPr>
        <p:spPr/>
        <p:txBody>
          <a:bodyPr/>
          <a:lstStyle>
            <a:lvl1pPr>
              <a:defRPr>
                <a:solidFill>
                  <a:srgbClr val="FFFFFF"/>
                </a:solidFill>
              </a:defRPr>
            </a:lvl1pPr>
            <a:extLst/>
          </a:lstStyle>
          <a:p>
            <a:fld id="{3A0EB1C0-FA3A-4485-9C89-742756E44AE0}" type="slidenum">
              <a:rPr lang="ar-SA" smtClean="0"/>
              <a:pPr/>
              <a:t>‹#›</a:t>
            </a:fld>
            <a:endParaRPr lang="ar-SA"/>
          </a:p>
        </p:txBody>
      </p:sp>
    </p:spTree>
    <p:extLst>
      <p:ext uri="{BB962C8B-B14F-4D97-AF65-F5344CB8AC3E}">
        <p14:creationId xmlns:p14="http://schemas.microsoft.com/office/powerpoint/2010/main" val="55510225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6D0153AE-4F0E-4DEF-AB39-190458C68A17}" type="datetimeFigureOut">
              <a:rPr lang="ar-SA" smtClean="0">
                <a:solidFill>
                  <a:prstClr val="black"/>
                </a:solidFill>
              </a:rPr>
              <a:pPr/>
              <a:t>04/04/1440</a:t>
            </a:fld>
            <a:endParaRPr lang="ar-SA">
              <a:solidFill>
                <a:prstClr val="black"/>
              </a:solidFill>
            </a:endParaRPr>
          </a:p>
        </p:txBody>
      </p:sp>
      <p:sp>
        <p:nvSpPr>
          <p:cNvPr id="5" name="Footer Placeholder 4"/>
          <p:cNvSpPr>
            <a:spLocks noGrp="1"/>
          </p:cNvSpPr>
          <p:nvPr>
            <p:ph type="ftr" sz="quarter" idx="11"/>
          </p:nvPr>
        </p:nvSpPr>
        <p:spPr/>
        <p:txBody>
          <a:bodyPr/>
          <a:lstStyle>
            <a:extLst/>
          </a:lstStyle>
          <a:p>
            <a:endParaRPr lang="ar-SA">
              <a:solidFill>
                <a:prstClr val="black"/>
              </a:solidFill>
            </a:endParaRPr>
          </a:p>
        </p:txBody>
      </p:sp>
      <p:sp>
        <p:nvSpPr>
          <p:cNvPr id="6" name="Slide Number Placeholder 5"/>
          <p:cNvSpPr>
            <a:spLocks noGrp="1"/>
          </p:cNvSpPr>
          <p:nvPr>
            <p:ph type="sldNum" sz="quarter" idx="12"/>
          </p:nvPr>
        </p:nvSpPr>
        <p:spPr/>
        <p:txBody>
          <a:bodyPr/>
          <a:lstStyle>
            <a:extLst/>
          </a:lstStyle>
          <a:p>
            <a:fld id="{3A0EB1C0-FA3A-4485-9C89-742756E44AE0}" type="slidenum">
              <a:rPr lang="ar-SA" smtClean="0">
                <a:solidFill>
                  <a:prstClr val="black"/>
                </a:solidFill>
              </a:rPr>
              <a:pPr/>
              <a:t>‹#›</a:t>
            </a:fld>
            <a:endParaRPr lang="ar-SA">
              <a:solidFill>
                <a:prstClr val="black"/>
              </a:solidFill>
            </a:endParaRPr>
          </a:p>
        </p:txBody>
      </p:sp>
      <p:sp>
        <p:nvSpPr>
          <p:cNvPr id="7" name="Title 6"/>
          <p:cNvSpPr>
            <a:spLocks noGrp="1"/>
          </p:cNvSpPr>
          <p:nvPr>
            <p:ph type="title"/>
          </p:nvPr>
        </p:nvSpPr>
        <p:spPr/>
        <p:txBody>
          <a:bodyPr rtlCol="0"/>
          <a:lstStyle>
            <a:extLst/>
          </a:lstStyle>
          <a:p>
            <a:r>
              <a:rPr kumimoji="0" lang="en-US" dirty="0" smtClean="0"/>
              <a:t>Click to edit Master title style</a:t>
            </a:r>
            <a:endParaRPr kumimoji="0" lang="en-US" dirty="0"/>
          </a:p>
        </p:txBody>
      </p:sp>
    </p:spTree>
    <p:extLst>
      <p:ext uri="{BB962C8B-B14F-4D97-AF65-F5344CB8AC3E}">
        <p14:creationId xmlns:p14="http://schemas.microsoft.com/office/powerpoint/2010/main" val="123670399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22376" y="1059712"/>
            <a:ext cx="7772400" cy="1828800"/>
          </a:xfrm>
        </p:spPr>
        <p:txBody>
          <a:bodyPr vert="horz" anchor="b">
            <a:normAutofit/>
            <a:scene3d>
              <a:camera prst="orthographicFront"/>
              <a:lightRig rig="soft" dir="t"/>
            </a:scene3d>
            <a:sp3d prstMaterial="softEdge">
              <a:bevelT w="25400" h="25400"/>
            </a:sp3d>
          </a:bodyPr>
          <a:lstStyle>
            <a:lvl1pPr algn="r">
              <a:buNone/>
              <a:defRPr sz="4800" b="1" cap="none" baseline="0">
                <a:effectLst>
                  <a:outerShdw blurRad="31750" dist="25400" dir="5400000" algn="tl" rotWithShape="0">
                    <a:srgbClr val="000000">
                      <a:alpha val="25000"/>
                    </a:srgbClr>
                  </a:outerShdw>
                </a:effectLst>
              </a:defRPr>
            </a:lvl1pPr>
            <a:extLst/>
          </a:lstStyle>
          <a:p>
            <a:r>
              <a:rPr kumimoji="0" lang="en-US" dirty="0" smtClean="0"/>
              <a:t>Click to edit Master title style</a:t>
            </a:r>
            <a:endParaRPr kumimoji="0" lang="en-US" dirty="0"/>
          </a:p>
        </p:txBody>
      </p:sp>
      <p:sp>
        <p:nvSpPr>
          <p:cNvPr id="3" name="Text Placeholder 2"/>
          <p:cNvSpPr>
            <a:spLocks noGrp="1"/>
          </p:cNvSpPr>
          <p:nvPr>
            <p:ph type="body" idx="1"/>
          </p:nvPr>
        </p:nvSpPr>
        <p:spPr>
          <a:xfrm>
            <a:off x="3922713" y="2931712"/>
            <a:ext cx="4572000" cy="1454888"/>
          </a:xfrm>
        </p:spPr>
        <p:txBody>
          <a:bodyPr lIns="91440" rIns="91440" anchor="t"/>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extLst/>
          </a:lstStyle>
          <a:p>
            <a:fld id="{6D0153AE-4F0E-4DEF-AB39-190458C68A17}" type="datetimeFigureOut">
              <a:rPr lang="ar-SA" smtClean="0">
                <a:solidFill>
                  <a:prstClr val="white"/>
                </a:solidFill>
              </a:rPr>
              <a:pPr/>
              <a:t>04/04/1440</a:t>
            </a:fld>
            <a:endParaRPr lang="ar-SA">
              <a:solidFill>
                <a:prstClr val="white"/>
              </a:solidFill>
            </a:endParaRPr>
          </a:p>
        </p:txBody>
      </p:sp>
      <p:sp>
        <p:nvSpPr>
          <p:cNvPr id="5" name="Footer Placeholder 4"/>
          <p:cNvSpPr>
            <a:spLocks noGrp="1"/>
          </p:cNvSpPr>
          <p:nvPr>
            <p:ph type="ftr" sz="quarter" idx="11"/>
          </p:nvPr>
        </p:nvSpPr>
        <p:spPr/>
        <p:txBody>
          <a:bodyPr/>
          <a:lstStyle>
            <a:extLst/>
          </a:lstStyle>
          <a:p>
            <a:endParaRPr lang="ar-SA">
              <a:solidFill>
                <a:prstClr val="white"/>
              </a:solidFill>
            </a:endParaRPr>
          </a:p>
        </p:txBody>
      </p:sp>
      <p:sp>
        <p:nvSpPr>
          <p:cNvPr id="6" name="Slide Number Placeholder 5"/>
          <p:cNvSpPr>
            <a:spLocks noGrp="1"/>
          </p:cNvSpPr>
          <p:nvPr>
            <p:ph type="sldNum" sz="quarter" idx="12"/>
          </p:nvPr>
        </p:nvSpPr>
        <p:spPr/>
        <p:txBody>
          <a:bodyPr/>
          <a:lstStyle>
            <a:extLst/>
          </a:lstStyle>
          <a:p>
            <a:fld id="{3A0EB1C0-FA3A-4485-9C89-742756E44AE0}" type="slidenum">
              <a:rPr lang="ar-SA" smtClean="0">
                <a:solidFill>
                  <a:prstClr val="white"/>
                </a:solidFill>
              </a:rPr>
              <a:pPr/>
              <a:t>‹#›</a:t>
            </a:fld>
            <a:endParaRPr lang="ar-SA">
              <a:solidFill>
                <a:prstClr val="white"/>
              </a:solidFill>
            </a:endParaRPr>
          </a:p>
        </p:txBody>
      </p:sp>
      <p:sp>
        <p:nvSpPr>
          <p:cNvPr id="7" name="Chevron 6"/>
          <p:cNvSpPr/>
          <p:nvPr/>
        </p:nvSpPr>
        <p:spPr>
          <a:xfrm>
            <a:off x="3636680"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rtl="1"/>
            <a:endParaRPr lang="en-US">
              <a:solidFill>
                <a:prstClr val="white"/>
              </a:solidFill>
            </a:endParaRPr>
          </a:p>
        </p:txBody>
      </p:sp>
      <p:sp>
        <p:nvSpPr>
          <p:cNvPr id="8" name="Chevron 7"/>
          <p:cNvSpPr/>
          <p:nvPr/>
        </p:nvSpPr>
        <p:spPr>
          <a:xfrm>
            <a:off x="3450264"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rtl="1"/>
            <a:endParaRPr lang="en-US">
              <a:solidFill>
                <a:prstClr val="white"/>
              </a:solidFill>
            </a:endParaRPr>
          </a:p>
        </p:txBody>
      </p:sp>
    </p:spTree>
    <p:extLst>
      <p:ext uri="{BB962C8B-B14F-4D97-AF65-F5344CB8AC3E}">
        <p14:creationId xmlns:p14="http://schemas.microsoft.com/office/powerpoint/2010/main" val="3058075499"/>
      </p:ext>
    </p:extLst>
  </p:cSld>
  <p:clrMapOvr>
    <a:overrideClrMapping bg1="dk1" tx1="lt1" bg2="dk2" tx2="lt2" accent1="accent1" accent2="accent2" accent3="accent3" accent4="accent4" accent5="accent5" accent6="accent6" hlink="hlink" folHlink="folHlink"/>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bg>
      <p:bgRef idx="1002">
        <a:schemeClr val="bg1"/>
      </p:bgRef>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6D0153AE-4F0E-4DEF-AB39-190458C68A17}" type="datetimeFigureOut">
              <a:rPr lang="ar-SA" smtClean="0">
                <a:solidFill>
                  <a:prstClr val="white"/>
                </a:solidFill>
              </a:rPr>
              <a:pPr/>
              <a:t>04/04/1440</a:t>
            </a:fld>
            <a:endParaRPr lang="ar-SA">
              <a:solidFill>
                <a:prstClr val="white"/>
              </a:solidFill>
            </a:endParaRPr>
          </a:p>
        </p:txBody>
      </p:sp>
      <p:sp>
        <p:nvSpPr>
          <p:cNvPr id="6" name="Footer Placeholder 5"/>
          <p:cNvSpPr>
            <a:spLocks noGrp="1"/>
          </p:cNvSpPr>
          <p:nvPr>
            <p:ph type="ftr" sz="quarter" idx="11"/>
          </p:nvPr>
        </p:nvSpPr>
        <p:spPr/>
        <p:txBody>
          <a:bodyPr/>
          <a:lstStyle>
            <a:extLst/>
          </a:lstStyle>
          <a:p>
            <a:endParaRPr lang="ar-SA">
              <a:solidFill>
                <a:prstClr val="white"/>
              </a:solidFill>
            </a:endParaRPr>
          </a:p>
        </p:txBody>
      </p:sp>
      <p:sp>
        <p:nvSpPr>
          <p:cNvPr id="7" name="Slide Number Placeholder 6"/>
          <p:cNvSpPr>
            <a:spLocks noGrp="1"/>
          </p:cNvSpPr>
          <p:nvPr>
            <p:ph type="sldNum" sz="quarter" idx="12"/>
          </p:nvPr>
        </p:nvSpPr>
        <p:spPr/>
        <p:txBody>
          <a:bodyPr/>
          <a:lstStyle>
            <a:extLst/>
          </a:lstStyle>
          <a:p>
            <a:fld id="{3A0EB1C0-FA3A-4485-9C89-742756E44AE0}" type="slidenum">
              <a:rPr lang="ar-SA" smtClean="0">
                <a:solidFill>
                  <a:prstClr val="white"/>
                </a:solidFill>
              </a:rPr>
              <a:pPr/>
              <a:t>‹#›</a:t>
            </a:fld>
            <a:endParaRPr lang="ar-SA">
              <a:solidFill>
                <a:prstClr val="white"/>
              </a:solidFill>
            </a:endParaRPr>
          </a:p>
        </p:txBody>
      </p:sp>
      <p:sp>
        <p:nvSpPr>
          <p:cNvPr id="8" name="Title 7"/>
          <p:cNvSpPr>
            <a:spLocks noGrp="1"/>
          </p:cNvSpPr>
          <p:nvPr>
            <p:ph type="title"/>
          </p:nvPr>
        </p:nvSpPr>
        <p:spPr/>
        <p:txBody>
          <a:bodyPr rtlCol="0"/>
          <a:lstStyle>
            <a:extLst/>
          </a:lstStyle>
          <a:p>
            <a:r>
              <a:rPr kumimoji="0" lang="en-US" smtClean="0"/>
              <a:t>Click to edit Master title style</a:t>
            </a:r>
            <a:endParaRPr kumimoji="0" lang="en-US"/>
          </a:p>
        </p:txBody>
      </p:sp>
      <p:sp>
        <p:nvSpPr>
          <p:cNvPr id="9" name="Title 7"/>
          <p:cNvSpPr txBox="1">
            <a:spLocks/>
          </p:cNvSpPr>
          <p:nvPr userDrawn="1"/>
        </p:nvSpPr>
        <p:spPr>
          <a:xfrm>
            <a:off x="457200" y="228600"/>
            <a:ext cx="8229600" cy="1143000"/>
          </a:xfrm>
          <a:prstGeom prst="rect">
            <a:avLst/>
          </a:prstGeom>
        </p:spPr>
        <p:txBody>
          <a:bodyPr vert="horz" rtlCol="0" anchor="ctr">
            <a:normAutofit/>
            <a:scene3d>
              <a:camera prst="orthographicFront"/>
              <a:lightRig rig="soft" dir="t"/>
            </a:scene3d>
            <a:sp3d prstMaterial="softEdge">
              <a:bevelT w="25400" h="25400"/>
            </a:sp3d>
          </a:bodyPr>
          <a:lstStyle>
            <a:extLst/>
          </a:lstStyle>
          <a:p>
            <a:pPr rtl="1">
              <a:spcBef>
                <a:spcPct val="0"/>
              </a:spcBef>
              <a:defRPr/>
            </a:pPr>
            <a:r>
              <a:rPr lang="en-US" sz="3600" b="1" dirty="0" smtClean="0">
                <a:solidFill>
                  <a:srgbClr val="DEF5FA"/>
                </a:solidFill>
                <a:effectLst>
                  <a:outerShdw blurRad="31750" dist="25400" dir="5400000" algn="tl" rotWithShape="0">
                    <a:srgbClr val="000000">
                      <a:alpha val="25000"/>
                    </a:srgbClr>
                  </a:outerShdw>
                </a:effectLst>
              </a:rPr>
              <a:t>Click to edit Master title style</a:t>
            </a:r>
            <a:endParaRPr lang="en-US" sz="3600" b="1" dirty="0">
              <a:solidFill>
                <a:srgbClr val="DEF5FA"/>
              </a:solidFill>
              <a:effectLst>
                <a:outerShdw blurRad="31750" dist="25400" dir="5400000" algn="tl" rotWithShape="0">
                  <a:srgbClr val="000000">
                    <a:alpha val="25000"/>
                  </a:srgbClr>
                </a:outerShdw>
              </a:effectLst>
            </a:endParaRPr>
          </a:p>
        </p:txBody>
      </p:sp>
    </p:spTree>
    <p:extLst>
      <p:ext uri="{BB962C8B-B14F-4D97-AF65-F5344CB8AC3E}">
        <p14:creationId xmlns:p14="http://schemas.microsoft.com/office/powerpoint/2010/main" val="2954665361"/>
      </p:ext>
    </p:extLst>
  </p:cSld>
  <p:clrMapOvr>
    <a:overrideClrMapping bg1="dk1" tx1="lt1" bg2="dk2" tx2="lt2" accent1="accent1" accent2="accent2" accent3="accent3" accent4="accent4" accent5="accent5" accent6="accent6" hlink="hlink" folHlink="folHlink"/>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5410200"/>
            <a:ext cx="4040188"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6" y="5410200"/>
            <a:ext cx="4041775"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1444294"/>
            <a:ext cx="4040188"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1444294"/>
            <a:ext cx="4041775"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fld id="{6D0153AE-4F0E-4DEF-AB39-190458C68A17}" type="datetimeFigureOut">
              <a:rPr lang="ar-SA" smtClean="0">
                <a:solidFill>
                  <a:prstClr val="black"/>
                </a:solidFill>
              </a:rPr>
              <a:pPr/>
              <a:t>04/04/1440</a:t>
            </a:fld>
            <a:endParaRPr lang="ar-SA">
              <a:solidFill>
                <a:prstClr val="black"/>
              </a:solidFill>
            </a:endParaRPr>
          </a:p>
        </p:txBody>
      </p:sp>
      <p:sp>
        <p:nvSpPr>
          <p:cNvPr id="8" name="Footer Placeholder 7"/>
          <p:cNvSpPr>
            <a:spLocks noGrp="1"/>
          </p:cNvSpPr>
          <p:nvPr>
            <p:ph type="ftr" sz="quarter" idx="11"/>
          </p:nvPr>
        </p:nvSpPr>
        <p:spPr/>
        <p:txBody>
          <a:bodyPr/>
          <a:lstStyle>
            <a:extLst/>
          </a:lstStyle>
          <a:p>
            <a:endParaRPr lang="ar-SA">
              <a:solidFill>
                <a:prstClr val="black"/>
              </a:solidFill>
            </a:endParaRPr>
          </a:p>
        </p:txBody>
      </p:sp>
      <p:sp>
        <p:nvSpPr>
          <p:cNvPr id="9" name="Slide Number Placeholder 8"/>
          <p:cNvSpPr>
            <a:spLocks noGrp="1"/>
          </p:cNvSpPr>
          <p:nvPr>
            <p:ph type="sldNum" sz="quarter" idx="12"/>
          </p:nvPr>
        </p:nvSpPr>
        <p:spPr/>
        <p:txBody>
          <a:bodyPr/>
          <a:lstStyle>
            <a:extLst/>
          </a:lstStyle>
          <a:p>
            <a:fld id="{3A0EB1C0-FA3A-4485-9C89-742756E44AE0}" type="slidenum">
              <a:rPr lang="ar-SA" smtClean="0">
                <a:solidFill>
                  <a:prstClr val="black"/>
                </a:solidFill>
              </a:rPr>
              <a:pPr/>
              <a:t>‹#›</a:t>
            </a:fld>
            <a:endParaRPr lang="ar-SA">
              <a:solidFill>
                <a:prstClr val="black"/>
              </a:solidFill>
            </a:endParaRPr>
          </a:p>
        </p:txBody>
      </p:sp>
    </p:spTree>
    <p:extLst>
      <p:ext uri="{BB962C8B-B14F-4D97-AF65-F5344CB8AC3E}">
        <p14:creationId xmlns:p14="http://schemas.microsoft.com/office/powerpoint/2010/main" val="1024729718"/>
      </p:ext>
    </p:extLst>
  </p:cSld>
  <p:clrMapOvr>
    <a:overrideClrMapping bg1="lt1" tx1="dk1" bg2="lt2" tx2="dk2" accent1="accent1" accent2="accent2" accent3="accent3" accent4="accent4" accent5="accent5" accent6="accent6" hlink="hlink" folHlink="folHlink"/>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bg>
      <p:bgRef idx="1002">
        <a:schemeClr val="bg1"/>
      </p:bgRef>
    </p:bg>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extLst/>
          </a:lstStyle>
          <a:p>
            <a:fld id="{6D0153AE-4F0E-4DEF-AB39-190458C68A17}" type="datetimeFigureOut">
              <a:rPr lang="ar-SA" smtClean="0">
                <a:solidFill>
                  <a:prstClr val="white"/>
                </a:solidFill>
              </a:rPr>
              <a:pPr/>
              <a:t>04/04/1440</a:t>
            </a:fld>
            <a:endParaRPr lang="ar-SA">
              <a:solidFill>
                <a:prstClr val="white"/>
              </a:solidFill>
            </a:endParaRPr>
          </a:p>
        </p:txBody>
      </p:sp>
      <p:sp>
        <p:nvSpPr>
          <p:cNvPr id="4" name="Footer Placeholder 3"/>
          <p:cNvSpPr>
            <a:spLocks noGrp="1"/>
          </p:cNvSpPr>
          <p:nvPr>
            <p:ph type="ftr" sz="quarter" idx="11"/>
          </p:nvPr>
        </p:nvSpPr>
        <p:spPr/>
        <p:txBody>
          <a:bodyPr/>
          <a:lstStyle>
            <a:extLst/>
          </a:lstStyle>
          <a:p>
            <a:endParaRPr lang="ar-SA">
              <a:solidFill>
                <a:prstClr val="white"/>
              </a:solidFill>
            </a:endParaRPr>
          </a:p>
        </p:txBody>
      </p:sp>
      <p:sp>
        <p:nvSpPr>
          <p:cNvPr id="5" name="Slide Number Placeholder 4"/>
          <p:cNvSpPr>
            <a:spLocks noGrp="1"/>
          </p:cNvSpPr>
          <p:nvPr>
            <p:ph type="sldNum" sz="quarter" idx="12"/>
          </p:nvPr>
        </p:nvSpPr>
        <p:spPr/>
        <p:txBody>
          <a:bodyPr/>
          <a:lstStyle>
            <a:extLst/>
          </a:lstStyle>
          <a:p>
            <a:fld id="{3A0EB1C0-FA3A-4485-9C89-742756E44AE0}" type="slidenum">
              <a:rPr lang="ar-SA" smtClean="0">
                <a:solidFill>
                  <a:prstClr val="white"/>
                </a:solidFill>
              </a:rPr>
              <a:pPr/>
              <a:t>‹#›</a:t>
            </a:fld>
            <a:endParaRPr lang="ar-SA">
              <a:solidFill>
                <a:prstClr val="white"/>
              </a:solidFill>
            </a:endParaRPr>
          </a:p>
        </p:txBody>
      </p:sp>
      <p:sp>
        <p:nvSpPr>
          <p:cNvPr id="6" name="Title 5"/>
          <p:cNvSpPr>
            <a:spLocks noGrp="1"/>
          </p:cNvSpPr>
          <p:nvPr>
            <p:ph type="title"/>
          </p:nvPr>
        </p:nvSpPr>
        <p:spPr/>
        <p:txBody>
          <a:bodyPr rtlCol="0"/>
          <a:lstStyle>
            <a:extLst/>
          </a:lstStyle>
          <a:p>
            <a:r>
              <a:rPr kumimoji="0" lang="en-US" smtClean="0"/>
              <a:t>Click to edit Master title style</a:t>
            </a:r>
            <a:endParaRPr kumimoji="0" lang="en-US"/>
          </a:p>
        </p:txBody>
      </p:sp>
    </p:spTree>
    <p:extLst>
      <p:ext uri="{BB962C8B-B14F-4D97-AF65-F5344CB8AC3E}">
        <p14:creationId xmlns:p14="http://schemas.microsoft.com/office/powerpoint/2010/main" val="1049215970"/>
      </p:ext>
    </p:extLst>
  </p:cSld>
  <p:clrMapOvr>
    <a:overrideClrMapping bg1="dk1" tx1="lt1" bg2="dk2" tx2="lt2" accent1="accent1" accent2="accent2" accent3="accent3" accent4="accent4" accent5="accent5" accent6="accent6" hlink="hlink" folHlink="folHlink"/>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extLst/>
          </a:lstStyle>
          <a:p>
            <a:fld id="{6D0153AE-4F0E-4DEF-AB39-190458C68A17}" type="datetimeFigureOut">
              <a:rPr lang="ar-SA" smtClean="0">
                <a:solidFill>
                  <a:prstClr val="black"/>
                </a:solidFill>
              </a:rPr>
              <a:pPr/>
              <a:t>04/04/1440</a:t>
            </a:fld>
            <a:endParaRPr lang="ar-SA">
              <a:solidFill>
                <a:prstClr val="black"/>
              </a:solidFill>
            </a:endParaRPr>
          </a:p>
        </p:txBody>
      </p:sp>
      <p:sp>
        <p:nvSpPr>
          <p:cNvPr id="3" name="Footer Placeholder 2"/>
          <p:cNvSpPr>
            <a:spLocks noGrp="1"/>
          </p:cNvSpPr>
          <p:nvPr>
            <p:ph type="ftr" sz="quarter" idx="11"/>
          </p:nvPr>
        </p:nvSpPr>
        <p:spPr/>
        <p:txBody>
          <a:bodyPr/>
          <a:lstStyle>
            <a:extLst/>
          </a:lstStyle>
          <a:p>
            <a:endParaRPr lang="ar-SA">
              <a:solidFill>
                <a:prstClr val="black"/>
              </a:solidFill>
            </a:endParaRPr>
          </a:p>
        </p:txBody>
      </p:sp>
      <p:sp>
        <p:nvSpPr>
          <p:cNvPr id="4" name="Slide Number Placeholder 3"/>
          <p:cNvSpPr>
            <a:spLocks noGrp="1"/>
          </p:cNvSpPr>
          <p:nvPr>
            <p:ph type="sldNum" sz="quarter" idx="12"/>
          </p:nvPr>
        </p:nvSpPr>
        <p:spPr/>
        <p:txBody>
          <a:bodyPr/>
          <a:lstStyle>
            <a:extLst/>
          </a:lstStyle>
          <a:p>
            <a:fld id="{3A0EB1C0-FA3A-4485-9C89-742756E44AE0}" type="slidenum">
              <a:rPr lang="ar-SA" smtClean="0">
                <a:solidFill>
                  <a:prstClr val="black"/>
                </a:solidFill>
              </a:rPr>
              <a:pPr/>
              <a:t>‹#›</a:t>
            </a:fld>
            <a:endParaRPr lang="ar-SA">
              <a:solidFill>
                <a:prstClr val="black"/>
              </a:solidFill>
            </a:endParaRPr>
          </a:p>
        </p:txBody>
      </p:sp>
    </p:spTree>
    <p:extLst>
      <p:ext uri="{BB962C8B-B14F-4D97-AF65-F5344CB8AC3E}">
        <p14:creationId xmlns:p14="http://schemas.microsoft.com/office/powerpoint/2010/main" val="275935030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914400" y="4876800"/>
            <a:ext cx="7481776" cy="457200"/>
          </a:xfrm>
        </p:spPr>
        <p:txBody>
          <a:bodyPr vert="horz" anchor="t">
            <a:noAutofit/>
            <a:sp3d prstMaterial="softEdge">
              <a:bevelT w="0" h="0"/>
            </a:sp3d>
          </a:bodyPr>
          <a:lstStyle>
            <a:lvl1pPr algn="r">
              <a:buNone/>
              <a:defRPr sz="2500" b="0">
                <a:solidFill>
                  <a:schemeClr val="accent1"/>
                </a:solidFill>
                <a:effectLst/>
              </a:defRPr>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4419600" y="5355102"/>
            <a:ext cx="3974592"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a:xfrm>
            <a:off x="6727032" y="6407944"/>
            <a:ext cx="1920240" cy="365760"/>
          </a:xfrm>
        </p:spPr>
        <p:txBody>
          <a:bodyPr/>
          <a:lstStyle>
            <a:extLst/>
          </a:lstStyle>
          <a:p>
            <a:fld id="{6D0153AE-4F0E-4DEF-AB39-190458C68A17}" type="datetimeFigureOut">
              <a:rPr lang="ar-SA" smtClean="0">
                <a:solidFill>
                  <a:prstClr val="black"/>
                </a:solidFill>
              </a:rPr>
              <a:pPr/>
              <a:t>04/04/1440</a:t>
            </a:fld>
            <a:endParaRPr lang="ar-SA">
              <a:solidFill>
                <a:prstClr val="black"/>
              </a:solidFill>
            </a:endParaRPr>
          </a:p>
        </p:txBody>
      </p:sp>
      <p:sp>
        <p:nvSpPr>
          <p:cNvPr id="6" name="Footer Placeholder 5"/>
          <p:cNvSpPr>
            <a:spLocks noGrp="1"/>
          </p:cNvSpPr>
          <p:nvPr>
            <p:ph type="ftr" sz="quarter" idx="11"/>
          </p:nvPr>
        </p:nvSpPr>
        <p:spPr/>
        <p:txBody>
          <a:bodyPr/>
          <a:lstStyle>
            <a:extLst/>
          </a:lstStyle>
          <a:p>
            <a:endParaRPr lang="ar-SA">
              <a:solidFill>
                <a:prstClr val="black"/>
              </a:solidFill>
            </a:endParaRPr>
          </a:p>
        </p:txBody>
      </p:sp>
      <p:sp>
        <p:nvSpPr>
          <p:cNvPr id="7" name="Slide Number Placeholder 6"/>
          <p:cNvSpPr>
            <a:spLocks noGrp="1"/>
          </p:cNvSpPr>
          <p:nvPr>
            <p:ph type="sldNum" sz="quarter" idx="12"/>
          </p:nvPr>
        </p:nvSpPr>
        <p:spPr/>
        <p:txBody>
          <a:bodyPr/>
          <a:lstStyle>
            <a:extLst/>
          </a:lstStyle>
          <a:p>
            <a:fld id="{3A0EB1C0-FA3A-4485-9C89-742756E44AE0}" type="slidenum">
              <a:rPr lang="ar-SA" smtClean="0">
                <a:solidFill>
                  <a:prstClr val="black"/>
                </a:solidFill>
              </a:rPr>
              <a:pPr/>
              <a:t>‹#›</a:t>
            </a:fld>
            <a:endParaRPr lang="ar-SA">
              <a:solidFill>
                <a:prstClr val="black"/>
              </a:solidFill>
            </a:endParaRPr>
          </a:p>
        </p:txBody>
      </p:sp>
    </p:spTree>
    <p:extLst>
      <p:ext uri="{BB962C8B-B14F-4D97-AF65-F5344CB8AC3E}">
        <p14:creationId xmlns:p14="http://schemas.microsoft.com/office/powerpoint/2010/main" val="3988178213"/>
      </p:ext>
    </p:extLst>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12/12/2018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2">
        <a:schemeClr val="bg1"/>
      </p:bgRef>
    </p:bg>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141232" y="5443402"/>
            <a:ext cx="7162800" cy="648232"/>
          </a:xfrm>
          <a:noFill/>
        </p:spPr>
        <p:txBody>
          <a:bodyPr lIns="91440" tIns="0" rIns="91440" anchor="t"/>
          <a:lstStyle>
            <a:lvl1pPr marL="0" marR="18288" indent="0" algn="r">
              <a:buNone/>
              <a:defRPr sz="1400"/>
            </a:lvl1pPr>
            <a:lvl2pPr>
              <a:defRPr sz="1200"/>
            </a:lvl2pPr>
            <a:lvl3pPr>
              <a:defRPr sz="1000"/>
            </a:lvl3pPr>
            <a:lvl4pPr>
              <a:defRPr sz="900"/>
            </a:lvl4pPr>
            <a:lvl5pPr>
              <a:defRPr sz="900"/>
            </a:lvl5pPr>
            <a:extLst/>
          </a:lstStyle>
          <a:p>
            <a:pPr lvl="0" eaLnBrk="1" latinLnBrk="0" hangingPunct="1"/>
            <a:r>
              <a:rPr kumimoji="0" lang="en-US" smtClean="0"/>
              <a:t>Click to edit Master text styles</a:t>
            </a:r>
          </a:p>
        </p:txBody>
      </p:sp>
      <p:sp>
        <p:nvSpPr>
          <p:cNvPr id="3" name="Picture Placeholder 2"/>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lstStyle>
            <a:lvl1pPr marL="0" indent="0">
              <a:buNone/>
              <a:defRPr sz="3200"/>
            </a:lvl1pPr>
            <a:extLst/>
          </a:lstStyle>
          <a:p>
            <a:r>
              <a:rPr kumimoji="0" lang="en-US" smtClean="0"/>
              <a:t>Click icon to add picture</a:t>
            </a:r>
            <a:endParaRPr kumimoji="0" lang="en-US" dirty="0"/>
          </a:p>
        </p:txBody>
      </p:sp>
      <p:sp>
        <p:nvSpPr>
          <p:cNvPr id="5" name="Date Placeholder 4"/>
          <p:cNvSpPr>
            <a:spLocks noGrp="1"/>
          </p:cNvSpPr>
          <p:nvPr>
            <p:ph type="dt" sz="half" idx="10"/>
          </p:nvPr>
        </p:nvSpPr>
        <p:spPr/>
        <p:txBody>
          <a:bodyPr/>
          <a:lstStyle>
            <a:lvl1pPr>
              <a:defRPr>
                <a:solidFill>
                  <a:schemeClr val="tx1"/>
                </a:solidFill>
              </a:defRPr>
            </a:lvl1pPr>
            <a:extLst/>
          </a:lstStyle>
          <a:p>
            <a:fld id="{6D0153AE-4F0E-4DEF-AB39-190458C68A17}" type="datetimeFigureOut">
              <a:rPr lang="ar-SA" smtClean="0">
                <a:solidFill>
                  <a:prstClr val="white"/>
                </a:solidFill>
              </a:rPr>
              <a:pPr/>
              <a:t>04/04/1440</a:t>
            </a:fld>
            <a:endParaRPr lang="ar-SA">
              <a:solidFill>
                <a:prstClr val="white"/>
              </a:solidFill>
            </a:endParaRPr>
          </a:p>
        </p:txBody>
      </p:sp>
      <p:sp>
        <p:nvSpPr>
          <p:cNvPr id="6" name="Footer Placeholder 5"/>
          <p:cNvSpPr>
            <a:spLocks noGrp="1"/>
          </p:cNvSpPr>
          <p:nvPr>
            <p:ph type="ftr" sz="quarter" idx="11"/>
          </p:nvPr>
        </p:nvSpPr>
        <p:spPr>
          <a:xfrm>
            <a:off x="4380072" y="6407944"/>
            <a:ext cx="2350681" cy="365125"/>
          </a:xfrm>
        </p:spPr>
        <p:txBody>
          <a:bodyPr/>
          <a:lstStyle>
            <a:lvl1pPr>
              <a:defRPr>
                <a:solidFill>
                  <a:schemeClr val="tx1"/>
                </a:solidFill>
              </a:defRPr>
            </a:lvl1pPr>
            <a:extLst/>
          </a:lstStyle>
          <a:p>
            <a:endParaRPr lang="ar-SA">
              <a:solidFill>
                <a:prstClr val="white"/>
              </a:solidFill>
            </a:endParaRPr>
          </a:p>
        </p:txBody>
      </p:sp>
      <p:sp>
        <p:nvSpPr>
          <p:cNvPr id="7" name="Slide Number Placeholder 6"/>
          <p:cNvSpPr>
            <a:spLocks noGrp="1"/>
          </p:cNvSpPr>
          <p:nvPr>
            <p:ph type="sldNum" sz="quarter" idx="12"/>
          </p:nvPr>
        </p:nvSpPr>
        <p:spPr/>
        <p:txBody>
          <a:bodyPr/>
          <a:lstStyle>
            <a:lvl1pPr>
              <a:defRPr>
                <a:solidFill>
                  <a:schemeClr val="tx1"/>
                </a:solidFill>
              </a:defRPr>
            </a:lvl1pPr>
            <a:extLst/>
          </a:lstStyle>
          <a:p>
            <a:fld id="{3A0EB1C0-FA3A-4485-9C89-742756E44AE0}" type="slidenum">
              <a:rPr lang="ar-SA" smtClean="0">
                <a:solidFill>
                  <a:prstClr val="white"/>
                </a:solidFill>
              </a:rPr>
              <a:pPr/>
              <a:t>‹#›</a:t>
            </a:fld>
            <a:endParaRPr lang="ar-SA">
              <a:solidFill>
                <a:prstClr val="white"/>
              </a:solidFill>
            </a:endParaRPr>
          </a:p>
        </p:txBody>
      </p:sp>
      <p:sp>
        <p:nvSpPr>
          <p:cNvPr id="2" name="Title 1"/>
          <p:cNvSpPr>
            <a:spLocks noGrp="1"/>
          </p:cNvSpPr>
          <p:nvPr>
            <p:ph type="title"/>
          </p:nvPr>
        </p:nvSpPr>
        <p:spPr>
          <a:xfrm>
            <a:off x="228600" y="4865122"/>
            <a:ext cx="8075432"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kumimoji="0" lang="en-US" smtClean="0"/>
              <a:t>Click to edit Master title style</a:t>
            </a:r>
            <a:endParaRPr kumimoji="0" lang="en-US"/>
          </a:p>
        </p:txBody>
      </p:sp>
      <p:sp>
        <p:nvSpPr>
          <p:cNvPr id="8" name="Freeform 7"/>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pPr algn="r" rtl="1"/>
            <a:endParaRPr lang="en-US">
              <a:solidFill>
                <a:prstClr val="white"/>
              </a:solidFill>
            </a:endParaRPr>
          </a:p>
        </p:txBody>
      </p:sp>
      <p:sp>
        <p:nvSpPr>
          <p:cNvPr id="9" name="Freeform 8"/>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pPr algn="r" rtl="1"/>
            <a:endParaRPr lang="en-US">
              <a:solidFill>
                <a:prstClr val="white"/>
              </a:solidFill>
            </a:endParaRPr>
          </a:p>
        </p:txBody>
      </p:sp>
      <p:sp>
        <p:nvSpPr>
          <p:cNvPr id="10" name="Right Triangle 9"/>
          <p:cNvSpPr>
            <a:spLocks/>
          </p:cNvSpPr>
          <p:nvPr/>
        </p:nvSpPr>
        <p:spPr bwMode="auto">
          <a:xfrm>
            <a:off x="-6042" y="5791253"/>
            <a:ext cx="3402314" cy="1080868"/>
          </a:xfrm>
          <a:prstGeom prst="rtTriangle">
            <a:avLst/>
          </a:pr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rtl="1"/>
            <a:endParaRPr lang="en-US">
              <a:solidFill>
                <a:prstClr val="white"/>
              </a:solidFill>
            </a:endParaRPr>
          </a:p>
        </p:txBody>
      </p:sp>
      <p:cxnSp>
        <p:nvCxnSpPr>
          <p:cNvPr id="11" name="Straight Connector 10"/>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12" name="Chevron 11"/>
          <p:cNvSpPr/>
          <p:nvPr/>
        </p:nvSpPr>
        <p:spPr>
          <a:xfrm>
            <a:off x="8664112"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rtl="1"/>
            <a:endParaRPr lang="en-US">
              <a:solidFill>
                <a:prstClr val="white"/>
              </a:solidFill>
            </a:endParaRPr>
          </a:p>
        </p:txBody>
      </p:sp>
      <p:sp>
        <p:nvSpPr>
          <p:cNvPr id="13" name="Chevron 12"/>
          <p:cNvSpPr/>
          <p:nvPr/>
        </p:nvSpPr>
        <p:spPr>
          <a:xfrm>
            <a:off x="8477696"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rtl="1"/>
            <a:endParaRPr lang="en-US">
              <a:solidFill>
                <a:prstClr val="white"/>
              </a:solidFill>
            </a:endParaRPr>
          </a:p>
        </p:txBody>
      </p:sp>
    </p:spTree>
    <p:extLst>
      <p:ext uri="{BB962C8B-B14F-4D97-AF65-F5344CB8AC3E}">
        <p14:creationId xmlns:p14="http://schemas.microsoft.com/office/powerpoint/2010/main" val="1698351801"/>
      </p:ext>
    </p:extLst>
  </p:cSld>
  <p:clrMapOvr>
    <a:overrideClrMapping bg1="dk1" tx1="lt1" bg2="dk2" tx2="lt2" accent1="accent1" accent2="accent2" accent3="accent3" accent4="accent4" accent5="accent5" accent6="accent6" hlink="hlink" folHlink="folHlink"/>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1481329"/>
            <a:ext cx="8229600" cy="4386071"/>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6D0153AE-4F0E-4DEF-AB39-190458C68A17}" type="datetimeFigureOut">
              <a:rPr lang="ar-SA" smtClean="0">
                <a:solidFill>
                  <a:prstClr val="black"/>
                </a:solidFill>
              </a:rPr>
              <a:pPr/>
              <a:t>04/04/1440</a:t>
            </a:fld>
            <a:endParaRPr lang="ar-SA">
              <a:solidFill>
                <a:prstClr val="black"/>
              </a:solidFill>
            </a:endParaRPr>
          </a:p>
        </p:txBody>
      </p:sp>
      <p:sp>
        <p:nvSpPr>
          <p:cNvPr id="5" name="Footer Placeholder 4"/>
          <p:cNvSpPr>
            <a:spLocks noGrp="1"/>
          </p:cNvSpPr>
          <p:nvPr>
            <p:ph type="ftr" sz="quarter" idx="11"/>
          </p:nvPr>
        </p:nvSpPr>
        <p:spPr/>
        <p:txBody>
          <a:bodyPr/>
          <a:lstStyle>
            <a:extLst/>
          </a:lstStyle>
          <a:p>
            <a:endParaRPr lang="ar-SA">
              <a:solidFill>
                <a:prstClr val="black"/>
              </a:solidFill>
            </a:endParaRPr>
          </a:p>
        </p:txBody>
      </p:sp>
      <p:sp>
        <p:nvSpPr>
          <p:cNvPr id="6" name="Slide Number Placeholder 5"/>
          <p:cNvSpPr>
            <a:spLocks noGrp="1"/>
          </p:cNvSpPr>
          <p:nvPr>
            <p:ph type="sldNum" sz="quarter" idx="12"/>
          </p:nvPr>
        </p:nvSpPr>
        <p:spPr/>
        <p:txBody>
          <a:bodyPr/>
          <a:lstStyle>
            <a:extLst/>
          </a:lstStyle>
          <a:p>
            <a:fld id="{3A0EB1C0-FA3A-4485-9C89-742756E44AE0}" type="slidenum">
              <a:rPr lang="ar-SA" smtClean="0">
                <a:solidFill>
                  <a:prstClr val="black"/>
                </a:solidFill>
              </a:rPr>
              <a:pPr/>
              <a:t>‹#›</a:t>
            </a:fld>
            <a:endParaRPr lang="ar-SA">
              <a:solidFill>
                <a:prstClr val="black"/>
              </a:solidFill>
            </a:endParaRPr>
          </a:p>
        </p:txBody>
      </p:sp>
    </p:spTree>
    <p:extLst>
      <p:ext uri="{BB962C8B-B14F-4D97-AF65-F5344CB8AC3E}">
        <p14:creationId xmlns:p14="http://schemas.microsoft.com/office/powerpoint/2010/main" val="372600131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44013" y="274640"/>
            <a:ext cx="1777470" cy="5592761"/>
          </a:xfrm>
        </p:spPr>
        <p:txBody>
          <a:bodyPr vert="eaVe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41"/>
            <a:ext cx="6324600" cy="5592760"/>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6D0153AE-4F0E-4DEF-AB39-190458C68A17}" type="datetimeFigureOut">
              <a:rPr lang="ar-SA" smtClean="0">
                <a:solidFill>
                  <a:prstClr val="black"/>
                </a:solidFill>
              </a:rPr>
              <a:pPr/>
              <a:t>04/04/1440</a:t>
            </a:fld>
            <a:endParaRPr lang="ar-SA">
              <a:solidFill>
                <a:prstClr val="black"/>
              </a:solidFill>
            </a:endParaRPr>
          </a:p>
        </p:txBody>
      </p:sp>
      <p:sp>
        <p:nvSpPr>
          <p:cNvPr id="5" name="Footer Placeholder 4"/>
          <p:cNvSpPr>
            <a:spLocks noGrp="1"/>
          </p:cNvSpPr>
          <p:nvPr>
            <p:ph type="ftr" sz="quarter" idx="11"/>
          </p:nvPr>
        </p:nvSpPr>
        <p:spPr/>
        <p:txBody>
          <a:bodyPr/>
          <a:lstStyle>
            <a:extLst/>
          </a:lstStyle>
          <a:p>
            <a:endParaRPr lang="ar-SA">
              <a:solidFill>
                <a:prstClr val="black"/>
              </a:solidFill>
            </a:endParaRPr>
          </a:p>
        </p:txBody>
      </p:sp>
      <p:sp>
        <p:nvSpPr>
          <p:cNvPr id="6" name="Slide Number Placeholder 5"/>
          <p:cNvSpPr>
            <a:spLocks noGrp="1"/>
          </p:cNvSpPr>
          <p:nvPr>
            <p:ph type="sldNum" sz="quarter" idx="12"/>
          </p:nvPr>
        </p:nvSpPr>
        <p:spPr/>
        <p:txBody>
          <a:bodyPr/>
          <a:lstStyle>
            <a:extLst/>
          </a:lstStyle>
          <a:p>
            <a:fld id="{3A0EB1C0-FA3A-4485-9C89-742756E44AE0}" type="slidenum">
              <a:rPr lang="ar-SA" smtClean="0">
                <a:solidFill>
                  <a:prstClr val="black"/>
                </a:solidFill>
              </a:rPr>
              <a:pPr/>
              <a:t>‹#›</a:t>
            </a:fld>
            <a:endParaRPr lang="ar-SA">
              <a:solidFill>
                <a:prstClr val="black"/>
              </a:solidFill>
            </a:endParaRPr>
          </a:p>
        </p:txBody>
      </p:sp>
    </p:spTree>
    <p:extLst>
      <p:ext uri="{BB962C8B-B14F-4D97-AF65-F5344CB8AC3E}">
        <p14:creationId xmlns:p14="http://schemas.microsoft.com/office/powerpoint/2010/main" val="256292893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12/12/2018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12/12/2018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12/12/2018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12/12/2018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12/12/2018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12/12/2018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12/12/2018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jpe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12/12/2018</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Freeform 12"/>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pPr algn="r" rtl="1"/>
            <a:endParaRPr lang="en-US">
              <a:solidFill>
                <a:prstClr val="black"/>
              </a:solidFill>
            </a:endParaRPr>
          </a:p>
        </p:txBody>
      </p:sp>
      <p:sp>
        <p:nvSpPr>
          <p:cNvPr id="12" name="Freeform 11"/>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pPr algn="r" rtl="1"/>
            <a:endParaRPr lang="en-US">
              <a:solidFill>
                <a:prstClr val="black"/>
              </a:solidFill>
            </a:endParaRPr>
          </a:p>
        </p:txBody>
      </p:sp>
      <p:sp>
        <p:nvSpPr>
          <p:cNvPr id="14" name="Right Triangle 13"/>
          <p:cNvSpPr>
            <a:spLocks/>
          </p:cNvSpPr>
          <p:nvPr/>
        </p:nvSpPr>
        <p:spPr bwMode="auto">
          <a:xfrm>
            <a:off x="-6042" y="5791253"/>
            <a:ext cx="3402314" cy="1080868"/>
          </a:xfrm>
          <a:prstGeom prst="rtTriangle">
            <a:avLst/>
          </a:prstGeom>
          <a:blipFill>
            <a:blip r:embed="rId13"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rtl="1"/>
            <a:endParaRPr lang="en-US">
              <a:solidFill>
                <a:prstClr val="white"/>
              </a:solidFill>
            </a:endParaRPr>
          </a:p>
        </p:txBody>
      </p:sp>
      <p:cxnSp>
        <p:nvCxnSpPr>
          <p:cNvPr id="15" name="Straight Connector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itle Placeholder 8"/>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extLst/>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481328"/>
            <a:ext cx="8229600" cy="4525963"/>
          </a:xfrm>
          <a:prstGeom prst="rect">
            <a:avLst/>
          </a:prstGeom>
        </p:spPr>
        <p:txBody>
          <a:bodyPr vert="horz">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6727032" y="6407944"/>
            <a:ext cx="1920240" cy="365760"/>
          </a:xfrm>
          <a:prstGeom prst="rect">
            <a:avLst/>
          </a:prstGeom>
        </p:spPr>
        <p:txBody>
          <a:bodyPr vert="horz" anchor="b"/>
          <a:lstStyle>
            <a:lvl1pPr algn="l" eaLnBrk="1" latinLnBrk="0" hangingPunct="1">
              <a:defRPr kumimoji="0" sz="1000">
                <a:solidFill>
                  <a:schemeClr val="tx1"/>
                </a:solidFill>
              </a:defRPr>
            </a:lvl1pPr>
            <a:extLst/>
          </a:lstStyle>
          <a:p>
            <a:pPr rtl="1"/>
            <a:fld id="{6D0153AE-4F0E-4DEF-AB39-190458C68A17}" type="datetimeFigureOut">
              <a:rPr lang="ar-SA" smtClean="0">
                <a:solidFill>
                  <a:prstClr val="black"/>
                </a:solidFill>
              </a:rPr>
              <a:pPr rtl="1"/>
              <a:t>04/04/1440</a:t>
            </a:fld>
            <a:endParaRPr lang="ar-SA">
              <a:solidFill>
                <a:prstClr val="black"/>
              </a:solidFill>
            </a:endParaRPr>
          </a:p>
        </p:txBody>
      </p:sp>
      <p:sp>
        <p:nvSpPr>
          <p:cNvPr id="22" name="Footer Placeholder 21"/>
          <p:cNvSpPr>
            <a:spLocks noGrp="1"/>
          </p:cNvSpPr>
          <p:nvPr>
            <p:ph type="ftr" sz="quarter" idx="3"/>
          </p:nvPr>
        </p:nvSpPr>
        <p:spPr>
          <a:xfrm>
            <a:off x="4380072" y="6407944"/>
            <a:ext cx="2350681" cy="365125"/>
          </a:xfrm>
          <a:prstGeom prst="rect">
            <a:avLst/>
          </a:prstGeom>
        </p:spPr>
        <p:txBody>
          <a:bodyPr vert="horz" anchor="b"/>
          <a:lstStyle>
            <a:lvl1pPr algn="r" eaLnBrk="1" latinLnBrk="0" hangingPunct="1">
              <a:defRPr kumimoji="0" sz="1000">
                <a:solidFill>
                  <a:schemeClr val="tx1"/>
                </a:solidFill>
              </a:defRPr>
            </a:lvl1pPr>
            <a:extLst/>
          </a:lstStyle>
          <a:p>
            <a:pPr rtl="1"/>
            <a:endParaRPr lang="ar-SA">
              <a:solidFill>
                <a:prstClr val="black"/>
              </a:solidFill>
            </a:endParaRPr>
          </a:p>
        </p:txBody>
      </p:sp>
      <p:sp>
        <p:nvSpPr>
          <p:cNvPr id="18" name="Slide Number Placeholder 17"/>
          <p:cNvSpPr>
            <a:spLocks noGrp="1"/>
          </p:cNvSpPr>
          <p:nvPr>
            <p:ph type="sldNum" sz="quarter" idx="4"/>
          </p:nvPr>
        </p:nvSpPr>
        <p:spPr>
          <a:xfrm>
            <a:off x="8647272" y="6407944"/>
            <a:ext cx="365760" cy="365125"/>
          </a:xfrm>
          <a:prstGeom prst="rect">
            <a:avLst/>
          </a:prstGeom>
        </p:spPr>
        <p:txBody>
          <a:bodyPr vert="horz" anchor="b"/>
          <a:lstStyle>
            <a:lvl1pPr algn="r" eaLnBrk="1" latinLnBrk="0" hangingPunct="1">
              <a:defRPr kumimoji="0" sz="1000" b="0">
                <a:solidFill>
                  <a:schemeClr val="tx1"/>
                </a:solidFill>
              </a:defRPr>
            </a:lvl1pPr>
            <a:extLst/>
          </a:lstStyle>
          <a:p>
            <a:pPr rtl="1"/>
            <a:fld id="{3A0EB1C0-FA3A-4485-9C89-742756E44AE0}" type="slidenum">
              <a:rPr lang="ar-SA" smtClean="0">
                <a:solidFill>
                  <a:prstClr val="black"/>
                </a:solidFill>
              </a:rPr>
              <a:pPr rtl="1"/>
              <a:t>‹#›</a:t>
            </a:fld>
            <a:endParaRPr lang="ar-SA">
              <a:solidFill>
                <a:prstClr val="black"/>
              </a:solidFill>
            </a:endParaRPr>
          </a:p>
        </p:txBody>
      </p:sp>
    </p:spTree>
    <p:extLst>
      <p:ext uri="{BB962C8B-B14F-4D97-AF65-F5344CB8AC3E}">
        <p14:creationId xmlns:p14="http://schemas.microsoft.com/office/powerpoint/2010/main" val="124580855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1"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p:titleStyle>
    <p:bodyStyle>
      <a:lvl1pPr marL="365760" indent="-256032" algn="r" rtl="1"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r" rtl="1"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r" rtl="1"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r" rtl="1"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r" rtl="1"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r" rtl="1"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r" rtl="1"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r" rtl="1"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r" rtl="1"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r" rtl="1" eaLnBrk="1" latinLnBrk="0" hangingPunct="1">
        <a:defRPr kumimoji="0" kern="1200">
          <a:solidFill>
            <a:schemeClr val="tx1"/>
          </a:solidFill>
          <a:latin typeface="+mn-lt"/>
          <a:ea typeface="+mn-ea"/>
          <a:cs typeface="+mn-cs"/>
        </a:defRPr>
      </a:lvl1pPr>
      <a:lvl2pPr marL="457200" algn="r" rtl="1" eaLnBrk="1" latinLnBrk="0" hangingPunct="1">
        <a:defRPr kumimoji="0" kern="1200">
          <a:solidFill>
            <a:schemeClr val="tx1"/>
          </a:solidFill>
          <a:latin typeface="+mn-lt"/>
          <a:ea typeface="+mn-ea"/>
          <a:cs typeface="+mn-cs"/>
        </a:defRPr>
      </a:lvl2pPr>
      <a:lvl3pPr marL="914400" algn="r" rtl="1" eaLnBrk="1" latinLnBrk="0" hangingPunct="1">
        <a:defRPr kumimoji="0" kern="1200">
          <a:solidFill>
            <a:schemeClr val="tx1"/>
          </a:solidFill>
          <a:latin typeface="+mn-lt"/>
          <a:ea typeface="+mn-ea"/>
          <a:cs typeface="+mn-cs"/>
        </a:defRPr>
      </a:lvl3pPr>
      <a:lvl4pPr marL="1371600" algn="r" rtl="1" eaLnBrk="1" latinLnBrk="0" hangingPunct="1">
        <a:defRPr kumimoji="0" kern="1200">
          <a:solidFill>
            <a:schemeClr val="tx1"/>
          </a:solidFill>
          <a:latin typeface="+mn-lt"/>
          <a:ea typeface="+mn-ea"/>
          <a:cs typeface="+mn-cs"/>
        </a:defRPr>
      </a:lvl4pPr>
      <a:lvl5pPr marL="1828800" algn="r" rtl="1" eaLnBrk="1" latinLnBrk="0" hangingPunct="1">
        <a:defRPr kumimoji="0" kern="1200">
          <a:solidFill>
            <a:schemeClr val="tx1"/>
          </a:solidFill>
          <a:latin typeface="+mn-lt"/>
          <a:ea typeface="+mn-ea"/>
          <a:cs typeface="+mn-cs"/>
        </a:defRPr>
      </a:lvl5pPr>
      <a:lvl6pPr marL="2286000" algn="r" rtl="1" eaLnBrk="1" latinLnBrk="0" hangingPunct="1">
        <a:defRPr kumimoji="0" kern="1200">
          <a:solidFill>
            <a:schemeClr val="tx1"/>
          </a:solidFill>
          <a:latin typeface="+mn-lt"/>
          <a:ea typeface="+mn-ea"/>
          <a:cs typeface="+mn-cs"/>
        </a:defRPr>
      </a:lvl6pPr>
      <a:lvl7pPr marL="2743200" algn="r" rtl="1" eaLnBrk="1" latinLnBrk="0" hangingPunct="1">
        <a:defRPr kumimoji="0" kern="1200">
          <a:solidFill>
            <a:schemeClr val="tx1"/>
          </a:solidFill>
          <a:latin typeface="+mn-lt"/>
          <a:ea typeface="+mn-ea"/>
          <a:cs typeface="+mn-cs"/>
        </a:defRPr>
      </a:lvl7pPr>
      <a:lvl8pPr marL="3200400" algn="r" rtl="1" eaLnBrk="1" latinLnBrk="0" hangingPunct="1">
        <a:defRPr kumimoji="0" kern="1200">
          <a:solidFill>
            <a:schemeClr val="tx1"/>
          </a:solidFill>
          <a:latin typeface="+mn-lt"/>
          <a:ea typeface="+mn-ea"/>
          <a:cs typeface="+mn-cs"/>
        </a:defRPr>
      </a:lvl8pPr>
      <a:lvl9pPr marL="3657600" algn="r" rtl="1"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2400"/>
            <a:ext cx="7772400" cy="762000"/>
          </a:xfrm>
        </p:spPr>
        <p:txBody>
          <a:bodyPr>
            <a:normAutofit/>
          </a:bodyPr>
          <a:lstStyle/>
          <a:p>
            <a:pPr algn="ctr"/>
            <a:r>
              <a:rPr lang="en-US" b="1" dirty="0" smtClean="0"/>
              <a:t> </a:t>
            </a:r>
            <a:r>
              <a:rPr lang="ar-JO" b="1" dirty="0" smtClean="0"/>
              <a:t>القسم 4: إنشاء مستندات </a:t>
            </a:r>
            <a:endParaRPr lang="ar-SA" dirty="0"/>
          </a:p>
        </p:txBody>
      </p:sp>
      <p:sp>
        <p:nvSpPr>
          <p:cNvPr id="3" name="Subtitle 2"/>
          <p:cNvSpPr>
            <a:spLocks noGrp="1"/>
          </p:cNvSpPr>
          <p:nvPr>
            <p:ph type="subTitle" idx="1"/>
          </p:nvPr>
        </p:nvSpPr>
        <p:spPr>
          <a:xfrm>
            <a:off x="609600" y="1066800"/>
            <a:ext cx="7772400" cy="4876800"/>
          </a:xfrm>
        </p:spPr>
        <p:txBody>
          <a:bodyPr>
            <a:normAutofit fontScale="92500" lnSpcReduction="20000"/>
          </a:bodyPr>
          <a:lstStyle/>
          <a:p>
            <a:r>
              <a:rPr lang="ar-JO" dirty="0" smtClean="0"/>
              <a:t>ستتعلم في هذا القسم كيفية:</a:t>
            </a:r>
            <a:endParaRPr lang="en-US" dirty="0" smtClean="0"/>
          </a:p>
          <a:p>
            <a:pPr lvl="0">
              <a:buFont typeface="Wingdings" pitchFamily="2" charset="2"/>
              <a:buChar char="Ø"/>
            </a:pPr>
            <a:r>
              <a:rPr lang="ar-JO" dirty="0" smtClean="0"/>
              <a:t>إنشاء مستندات فارغة </a:t>
            </a:r>
            <a:endParaRPr lang="en-US" dirty="0" smtClean="0"/>
          </a:p>
          <a:p>
            <a:pPr lvl="0">
              <a:buFont typeface="Wingdings" pitchFamily="2" charset="2"/>
              <a:buChar char="Ø"/>
            </a:pPr>
            <a:r>
              <a:rPr lang="ar-JO" dirty="0" smtClean="0"/>
              <a:t>إنشاء مستندات من القوالب ومن المستندات الموجودة</a:t>
            </a:r>
            <a:endParaRPr lang="en-US" dirty="0" smtClean="0"/>
          </a:p>
          <a:p>
            <a:pPr lvl="0">
              <a:buFont typeface="Wingdings" pitchFamily="2" charset="2"/>
              <a:buChar char="Ø"/>
            </a:pPr>
            <a:r>
              <a:rPr lang="ar-JO" dirty="0" smtClean="0"/>
              <a:t>تحديد نص باستخدام الماوس ولوحة المفاتيح </a:t>
            </a:r>
            <a:r>
              <a:rPr lang="ar-JO" dirty="0" err="1" smtClean="0"/>
              <a:t>وتبويبة</a:t>
            </a:r>
            <a:r>
              <a:rPr lang="ar-JO" dirty="0" smtClean="0"/>
              <a:t> الصفحة الرئيسية </a:t>
            </a:r>
            <a:endParaRPr lang="en-US" dirty="0" smtClean="0"/>
          </a:p>
          <a:p>
            <a:pPr lvl="0">
              <a:buFont typeface="Wingdings" pitchFamily="2" charset="2"/>
              <a:buChar char="Ø"/>
            </a:pPr>
            <a:r>
              <a:rPr lang="ar-JO" dirty="0" smtClean="0"/>
              <a:t>قص ونسخ ولصق النص </a:t>
            </a:r>
            <a:endParaRPr lang="en-US" dirty="0" smtClean="0"/>
          </a:p>
          <a:p>
            <a:pPr lvl="0">
              <a:buFont typeface="Wingdings" pitchFamily="2" charset="2"/>
              <a:buChar char="Ø"/>
            </a:pPr>
            <a:r>
              <a:rPr lang="ar-JO" dirty="0" smtClean="0"/>
              <a:t>نقل النص بالسحب والإفلات </a:t>
            </a:r>
            <a:endParaRPr lang="en-US" dirty="0" smtClean="0"/>
          </a:p>
          <a:p>
            <a:pPr lvl="0">
              <a:buFont typeface="Wingdings" pitchFamily="2" charset="2"/>
              <a:buChar char="Ø"/>
            </a:pPr>
            <a:r>
              <a:rPr lang="ar-JO" dirty="0" smtClean="0"/>
              <a:t>استخدام جزء التنقل </a:t>
            </a:r>
            <a:endParaRPr lang="en-US" dirty="0" smtClean="0"/>
          </a:p>
          <a:p>
            <a:pPr lvl="0">
              <a:buFont typeface="Wingdings" pitchFamily="2" charset="2"/>
              <a:buChar char="Ø"/>
            </a:pPr>
            <a:r>
              <a:rPr lang="ar-JO" dirty="0" smtClean="0"/>
              <a:t>استخدام حافظة أوفيس </a:t>
            </a:r>
            <a:endParaRPr lang="en-US" dirty="0" smtClean="0"/>
          </a:p>
          <a:p>
            <a:pPr lvl="0">
              <a:buFont typeface="Wingdings" pitchFamily="2" charset="2"/>
              <a:buChar char="Ø"/>
            </a:pPr>
            <a:r>
              <a:rPr lang="ar-JO" dirty="0" smtClean="0"/>
              <a:t>البحث عن النص واستبداله </a:t>
            </a:r>
            <a:endParaRPr lang="en-US" dirty="0" smtClean="0"/>
          </a:p>
          <a:p>
            <a:pPr lvl="0">
              <a:buFont typeface="Wingdings" pitchFamily="2" charset="2"/>
              <a:buChar char="Ø"/>
            </a:pPr>
            <a:r>
              <a:rPr lang="ar-JO" dirty="0" smtClean="0"/>
              <a:t>استخدام نسخ التنسيق </a:t>
            </a:r>
            <a:endParaRPr lang="en-US" dirty="0" smtClean="0"/>
          </a:p>
          <a:p>
            <a:pPr lvl="0">
              <a:buFont typeface="Wingdings" pitchFamily="2" charset="2"/>
              <a:buChar char="Ø"/>
            </a:pPr>
            <a:r>
              <a:rPr lang="ar-JO" dirty="0" smtClean="0"/>
              <a:t>إضافة إسقاط الأحرف الاستهلالية إلى النص </a:t>
            </a:r>
            <a:endParaRPr lang="en-US" dirty="0" smtClean="0"/>
          </a:p>
          <a:p>
            <a:pPr lvl="0">
              <a:buFont typeface="Wingdings" pitchFamily="2" charset="2"/>
              <a:buChar char="Ø"/>
            </a:pPr>
            <a:r>
              <a:rPr lang="ar-JO" dirty="0" smtClean="0"/>
              <a:t>تطبيق النمط السريع إلى النص </a:t>
            </a:r>
            <a:endParaRPr lang="en-US" dirty="0" smtClean="0"/>
          </a:p>
          <a:p>
            <a:pPr>
              <a:buFont typeface="Wingdings" pitchFamily="2" charset="2"/>
              <a:buChar char="Ø"/>
            </a:pPr>
            <a:r>
              <a:rPr lang="ar-JO" dirty="0" smtClean="0"/>
              <a:t>ضبط ومحاذاة النص </a:t>
            </a:r>
            <a:endParaRPr lang="ar-SA" dirty="0"/>
          </a:p>
        </p:txBody>
      </p:sp>
    </p:spTree>
    <p:extLst>
      <p:ext uri="{BB962C8B-B14F-4D97-AF65-F5344CB8AC3E}">
        <p14:creationId xmlns:p14="http://schemas.microsoft.com/office/powerpoint/2010/main" val="166134684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28601"/>
            <a:ext cx="7772400" cy="609600"/>
          </a:xfrm>
        </p:spPr>
        <p:txBody>
          <a:bodyPr>
            <a:normAutofit/>
          </a:bodyPr>
          <a:lstStyle/>
          <a:p>
            <a:r>
              <a:rPr lang="ar-JO" sz="2800" dirty="0" smtClean="0"/>
              <a:t>تحديد النص والكائنات من تبويبة الصفحة الرئيسية</a:t>
            </a:r>
            <a:endParaRPr lang="ar-SA" sz="2800" dirty="0"/>
          </a:p>
        </p:txBody>
      </p:sp>
      <p:sp>
        <p:nvSpPr>
          <p:cNvPr id="3" name="Subtitle 2"/>
          <p:cNvSpPr>
            <a:spLocks noGrp="1"/>
          </p:cNvSpPr>
          <p:nvPr>
            <p:ph type="subTitle" idx="1"/>
          </p:nvPr>
        </p:nvSpPr>
        <p:spPr>
          <a:xfrm>
            <a:off x="990600" y="1143000"/>
            <a:ext cx="7391400" cy="4953000"/>
          </a:xfrm>
        </p:spPr>
        <p:txBody>
          <a:bodyPr>
            <a:normAutofit/>
          </a:bodyPr>
          <a:lstStyle/>
          <a:p>
            <a:r>
              <a:rPr lang="ar-JO" dirty="0" smtClean="0"/>
              <a:t>يمكننا استخدام مجموعة التحرير في تبويبة الصفحة الرئيسية من أجل تحديد النص والكائنات. أُنقر على زر التحديد ثم أُنقر ما تريد تحديده.</a:t>
            </a:r>
            <a:endParaRPr lang="en-US" dirty="0" smtClean="0"/>
          </a:p>
          <a:p>
            <a:r>
              <a:rPr lang="ar-JO" dirty="0" smtClean="0"/>
              <a:t> </a:t>
            </a:r>
            <a:endParaRPr lang="en-US" dirty="0" smtClean="0"/>
          </a:p>
          <a:p>
            <a:r>
              <a:rPr lang="ar-JO" dirty="0" smtClean="0"/>
              <a:t> </a:t>
            </a:r>
            <a:endParaRPr lang="en-US" dirty="0" smtClean="0"/>
          </a:p>
          <a:p>
            <a:endParaRPr lang="ar-JO" dirty="0" smtClean="0"/>
          </a:p>
          <a:p>
            <a:endParaRPr lang="ar-JO" dirty="0" smtClean="0"/>
          </a:p>
          <a:p>
            <a:r>
              <a:rPr lang="ar-JO" dirty="0" smtClean="0"/>
              <a:t>يمكنك أن تختار تحديد كل النص في المستند أو تحديد النص ذي التنسيق المشابه. واستخدم أمر تحديد الكائنات للصور والمخططات وغيرها.</a:t>
            </a:r>
            <a:endParaRPr lang="ar-SA" dirty="0"/>
          </a:p>
        </p:txBody>
      </p:sp>
      <p:pic>
        <p:nvPicPr>
          <p:cNvPr id="4" name="Picture 3"/>
          <p:cNvPicPr/>
          <p:nvPr/>
        </p:nvPicPr>
        <p:blipFill>
          <a:blip r:embed="rId2" cstate="print"/>
          <a:srcRect/>
          <a:stretch>
            <a:fillRect/>
          </a:stretch>
        </p:blipFill>
        <p:spPr bwMode="auto">
          <a:xfrm>
            <a:off x="3200400" y="2362200"/>
            <a:ext cx="3202926" cy="1466850"/>
          </a:xfrm>
          <a:prstGeom prst="rect">
            <a:avLst/>
          </a:prstGeom>
          <a:noFill/>
        </p:spPr>
      </p:pic>
    </p:spTree>
    <p:extLst>
      <p:ext uri="{BB962C8B-B14F-4D97-AF65-F5344CB8AC3E}">
        <p14:creationId xmlns:p14="http://schemas.microsoft.com/office/powerpoint/2010/main" val="413785883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2401"/>
            <a:ext cx="7772400" cy="380999"/>
          </a:xfrm>
        </p:spPr>
        <p:txBody>
          <a:bodyPr>
            <a:noAutofit/>
          </a:bodyPr>
          <a:lstStyle/>
          <a:p>
            <a:r>
              <a:rPr lang="ar-JO" sz="2800" dirty="0" smtClean="0"/>
              <a:t>تلميحات وخدع</a:t>
            </a:r>
            <a:endParaRPr lang="ar-SA" sz="2800" dirty="0"/>
          </a:p>
        </p:txBody>
      </p:sp>
      <p:sp>
        <p:nvSpPr>
          <p:cNvPr id="3" name="Subtitle 2"/>
          <p:cNvSpPr>
            <a:spLocks noGrp="1"/>
          </p:cNvSpPr>
          <p:nvPr>
            <p:ph type="subTitle" idx="1"/>
          </p:nvPr>
        </p:nvSpPr>
        <p:spPr>
          <a:xfrm>
            <a:off x="381000" y="685800"/>
            <a:ext cx="8458200" cy="5334000"/>
          </a:xfrm>
        </p:spPr>
        <p:txBody>
          <a:bodyPr>
            <a:noAutofit/>
          </a:bodyPr>
          <a:lstStyle/>
          <a:p>
            <a:pPr lvl="0" algn="r">
              <a:buFont typeface="Wingdings" pitchFamily="2" charset="2"/>
              <a:buChar char="Ø"/>
            </a:pPr>
            <a:r>
              <a:rPr lang="ar-JO" dirty="0" smtClean="0"/>
              <a:t>إذا كان لديك جزء من نص محدد وبدأت بالكتابة، فسيتم حذف النص المحدد وسيحل النص الجديد محله.</a:t>
            </a:r>
            <a:endParaRPr lang="en-US" dirty="0" smtClean="0"/>
          </a:p>
          <a:p>
            <a:pPr lvl="0" algn="r">
              <a:buFont typeface="Wingdings" pitchFamily="2" charset="2"/>
              <a:buChar char="Ø"/>
            </a:pPr>
            <a:r>
              <a:rPr lang="ar-JO" dirty="0" smtClean="0"/>
              <a:t>يمكنك تحديد جزء من النص وسحبه وإفلاته في أي مكان من المستند. يمكنك أيضا استخدام جزء التنقل لنقل كميات    </a:t>
            </a:r>
          </a:p>
          <a:p>
            <a:pPr lvl="0" algn="r"/>
            <a:r>
              <a:rPr lang="ar-JO" dirty="0" smtClean="0"/>
              <a:t>  أكبر من النصوص. (سنتحدث عن ذلك أكثر بعد قليل.)</a:t>
            </a:r>
            <a:endParaRPr lang="en-US" dirty="0" smtClean="0"/>
          </a:p>
          <a:p>
            <a:pPr lvl="0" algn="r">
              <a:buFont typeface="Wingdings" pitchFamily="2" charset="2"/>
              <a:buChar char="Ø"/>
            </a:pPr>
            <a:r>
              <a:rPr lang="ar-JO" dirty="0" smtClean="0"/>
              <a:t>يمكنك تحديد أي مستوى من النص ( حرف أو كلمة أو عبارة أو فقرة أو صفحة أو مستند أو أجزاء من ذلك) </a:t>
            </a:r>
          </a:p>
          <a:p>
            <a:pPr lvl="0" algn="r"/>
            <a:r>
              <a:rPr lang="ar-JO" dirty="0" smtClean="0"/>
              <a:t>  والتصرف به. ويعني ذلك أنه بإمكانك أن تجعل حرفا معينا غامق اللون بنفس الطريقة التي تقوم بها لمستند  </a:t>
            </a:r>
          </a:p>
          <a:p>
            <a:pPr lvl="0" algn="r"/>
            <a:r>
              <a:rPr lang="ar-JO" dirty="0" smtClean="0"/>
              <a:t>  بالكامل.</a:t>
            </a:r>
            <a:endParaRPr lang="en-US" dirty="0" smtClean="0"/>
          </a:p>
          <a:p>
            <a:pPr lvl="0" algn="r">
              <a:buFont typeface="Wingdings" pitchFamily="2" charset="2"/>
              <a:buChar char="Ø"/>
            </a:pPr>
            <a:r>
              <a:rPr lang="ar-JO" dirty="0" smtClean="0"/>
              <a:t>يمكنك أن تقوم بالنقر المزدوج على كلمة من أجل تحديدها. وتنقر ثلاث مرات لتختار الفقرة كلها.</a:t>
            </a:r>
            <a:endParaRPr lang="en-US" dirty="0" smtClean="0"/>
          </a:p>
        </p:txBody>
      </p:sp>
    </p:spTree>
    <p:extLst>
      <p:ext uri="{BB962C8B-B14F-4D97-AF65-F5344CB8AC3E}">
        <p14:creationId xmlns:p14="http://schemas.microsoft.com/office/powerpoint/2010/main" val="109059748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itle 4"/>
          <p:cNvSpPr>
            <a:spLocks noGrp="1"/>
          </p:cNvSpPr>
          <p:nvPr>
            <p:ph type="subTitle" idx="1"/>
          </p:nvPr>
        </p:nvSpPr>
        <p:spPr>
          <a:xfrm>
            <a:off x="685800" y="228600"/>
            <a:ext cx="7772400" cy="5791200"/>
          </a:xfrm>
        </p:spPr>
        <p:txBody>
          <a:bodyPr>
            <a:normAutofit fontScale="92500"/>
          </a:bodyPr>
          <a:lstStyle/>
          <a:p>
            <a:pPr lvl="0">
              <a:buFont typeface="Wingdings" pitchFamily="2" charset="2"/>
              <a:buChar char="Ø"/>
            </a:pPr>
            <a:r>
              <a:rPr lang="ar-JO" sz="2800" dirty="0" smtClean="0"/>
              <a:t>إذا أردت حذف جزء من النص فيمكنك تحديده والضغط إما على مفتاح </a:t>
            </a:r>
            <a:r>
              <a:rPr lang="en-US" sz="2800" dirty="0" smtClean="0"/>
              <a:t>Backspace</a:t>
            </a:r>
            <a:r>
              <a:rPr lang="ar-JO" sz="2800" dirty="0" smtClean="0"/>
              <a:t> أو مفتاح </a:t>
            </a:r>
            <a:r>
              <a:rPr lang="en-US" sz="2800" dirty="0" smtClean="0"/>
              <a:t>Delete</a:t>
            </a:r>
            <a:r>
              <a:rPr lang="ar-JO" sz="2800" dirty="0" smtClean="0"/>
              <a:t> على </a:t>
            </a:r>
          </a:p>
          <a:p>
            <a:pPr lvl="0"/>
            <a:r>
              <a:rPr lang="ar-JO" sz="2800" dirty="0" smtClean="0"/>
              <a:t>  لوحة مفاتيحك بدلا من قصه.</a:t>
            </a:r>
            <a:endParaRPr lang="en-US" sz="2800" dirty="0" smtClean="0"/>
          </a:p>
          <a:p>
            <a:pPr lvl="0">
              <a:buFont typeface="Wingdings" pitchFamily="2" charset="2"/>
              <a:buChar char="Ø"/>
            </a:pPr>
            <a:r>
              <a:rPr lang="ar-JO" sz="2800" dirty="0" smtClean="0"/>
              <a:t>يمكنك قص أو نسخ جزء من نص ومن ثم لصقه في مستند منفصل أو برنامج معالجة نصوص ( مثل المفكرة أو </a:t>
            </a:r>
          </a:p>
          <a:p>
            <a:pPr lvl="0"/>
            <a:r>
              <a:rPr lang="ar-JO" sz="2800" dirty="0" smtClean="0"/>
              <a:t>  الدفتر التي تأتي مع برنامج ويندوز).</a:t>
            </a:r>
            <a:endParaRPr lang="en-US" sz="2800" dirty="0" smtClean="0"/>
          </a:p>
          <a:p>
            <a:pPr lvl="0">
              <a:buFont typeface="Wingdings" pitchFamily="2" charset="2"/>
              <a:buChar char="Ø"/>
            </a:pPr>
            <a:r>
              <a:rPr lang="ar-JO" sz="2800" dirty="0" smtClean="0"/>
              <a:t>يمكنك تحديد أجزاء مختلفة من النص عن طريق تحديد الجزء الأول ومن ثم الضغط على مفتاح </a:t>
            </a:r>
            <a:r>
              <a:rPr lang="en-US" sz="2800" dirty="0" smtClean="0"/>
              <a:t>Ctrl</a:t>
            </a:r>
            <a:r>
              <a:rPr lang="ar-JO" sz="2800" dirty="0" smtClean="0"/>
              <a:t> ومن ثم </a:t>
            </a:r>
          </a:p>
          <a:p>
            <a:pPr lvl="0"/>
            <a:r>
              <a:rPr lang="ar-JO" sz="2800" dirty="0" smtClean="0"/>
              <a:t>  تحديد جزء آخر بواسطة الماوس.</a:t>
            </a:r>
            <a:endParaRPr lang="en-US" sz="2800" dirty="0" smtClean="0"/>
          </a:p>
          <a:p>
            <a:pPr lvl="0">
              <a:buFont typeface="Wingdings" pitchFamily="2" charset="2"/>
              <a:buChar char="Ø"/>
            </a:pPr>
            <a:r>
              <a:rPr lang="ar-JO" sz="2800" dirty="0" smtClean="0"/>
              <a:t>يمكنك تحديد جزء كبير من النص عن طريق تحديد الكلمة الأولى ومن ثم الضغط على مفتاح </a:t>
            </a:r>
            <a:r>
              <a:rPr lang="en-US" sz="2800" dirty="0" smtClean="0"/>
              <a:t>Shift</a:t>
            </a:r>
            <a:r>
              <a:rPr lang="ar-JO" sz="2800" dirty="0" smtClean="0"/>
              <a:t> وتحديد </a:t>
            </a:r>
          </a:p>
          <a:p>
            <a:pPr lvl="0"/>
            <a:r>
              <a:rPr lang="ar-JO" sz="2800" dirty="0" smtClean="0"/>
              <a:t> الكلمة الأخيرة. (يبدو ذلك الأمر مسألة مجردة لكننا سنمارسه بعد قليل.)</a:t>
            </a:r>
            <a:endParaRPr lang="en-US" sz="2800" dirty="0" smtClean="0"/>
          </a:p>
          <a:p>
            <a:pPr>
              <a:buFont typeface="Wingdings" pitchFamily="2" charset="2"/>
              <a:buChar char="Ø"/>
            </a:pPr>
            <a:r>
              <a:rPr lang="ar-JO" sz="2800" dirty="0" smtClean="0"/>
              <a:t>لإلغاء تحديد النص، قم بالنقر في أي مكان في المستند.</a:t>
            </a:r>
            <a:endParaRPr lang="ar-SA" sz="2800" dirty="0" smtClean="0"/>
          </a:p>
          <a:p>
            <a:endParaRPr lang="ar-SA" dirty="0"/>
          </a:p>
        </p:txBody>
      </p:sp>
    </p:spTree>
    <p:extLst>
      <p:ext uri="{BB962C8B-B14F-4D97-AF65-F5344CB8AC3E}">
        <p14:creationId xmlns:p14="http://schemas.microsoft.com/office/powerpoint/2010/main" val="251278807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28600"/>
            <a:ext cx="7772400" cy="685799"/>
          </a:xfrm>
        </p:spPr>
        <p:txBody>
          <a:bodyPr>
            <a:normAutofit/>
          </a:bodyPr>
          <a:lstStyle/>
          <a:p>
            <a:pPr algn="ctr"/>
            <a:r>
              <a:rPr lang="ar-JO" sz="3200" dirty="0" smtClean="0"/>
              <a:t>الدرس 4-3: نقل النص</a:t>
            </a:r>
            <a:endParaRPr lang="ar-SA" sz="3200" dirty="0"/>
          </a:p>
        </p:txBody>
      </p:sp>
      <p:sp>
        <p:nvSpPr>
          <p:cNvPr id="3" name="Subtitle 2"/>
          <p:cNvSpPr>
            <a:spLocks noGrp="1"/>
          </p:cNvSpPr>
          <p:nvPr>
            <p:ph type="subTitle" idx="1"/>
          </p:nvPr>
        </p:nvSpPr>
        <p:spPr>
          <a:xfrm>
            <a:off x="685800" y="1219200"/>
            <a:ext cx="7772400" cy="4800600"/>
          </a:xfrm>
        </p:spPr>
        <p:txBody>
          <a:bodyPr>
            <a:normAutofit/>
          </a:bodyPr>
          <a:lstStyle/>
          <a:p>
            <a:r>
              <a:rPr lang="ar-JO" dirty="0" smtClean="0"/>
              <a:t>الآن وقد تكونت لدينا فكرة جيدة عن تحديد النص، لنستكشف كيفية نقل النص. وسنستخدم في هذا الدرس القص والنسخ واللصق والسحب والإفلات وجزء التنقل والبحث والاستبدال. </a:t>
            </a:r>
            <a:endParaRPr lang="en-US" dirty="0" smtClean="0"/>
          </a:p>
          <a:p>
            <a:endParaRPr lang="ar-JO" dirty="0" smtClean="0"/>
          </a:p>
          <a:p>
            <a:r>
              <a:rPr lang="ar-JO" dirty="0" smtClean="0"/>
              <a:t>وُتطبق العديد من المهارات التي ستتعلمها في الدرس على برامج غير معالج النصوص "وود" 2010. وتستخدم هذه المهارات بطريقة أو بأخرى في برنامج موجود على جهاز الكمبيوتر تقريبا.</a:t>
            </a:r>
            <a:endParaRPr lang="en-US" dirty="0"/>
          </a:p>
        </p:txBody>
      </p:sp>
    </p:spTree>
    <p:extLst>
      <p:ext uri="{BB962C8B-B14F-4D97-AF65-F5344CB8AC3E}">
        <p14:creationId xmlns:p14="http://schemas.microsoft.com/office/powerpoint/2010/main" val="62851256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09600" y="152401"/>
            <a:ext cx="7772400" cy="609600"/>
          </a:xfrm>
        </p:spPr>
        <p:txBody>
          <a:bodyPr>
            <a:normAutofit/>
          </a:bodyPr>
          <a:lstStyle/>
          <a:p>
            <a:r>
              <a:rPr lang="ar-JO" sz="2800" dirty="0" smtClean="0"/>
              <a:t>قص ونسخ ولصق النص</a:t>
            </a:r>
            <a:endParaRPr lang="ar-SA" sz="2800" dirty="0"/>
          </a:p>
        </p:txBody>
      </p:sp>
      <p:sp>
        <p:nvSpPr>
          <p:cNvPr id="3" name="Subtitle 2"/>
          <p:cNvSpPr>
            <a:spLocks noGrp="1"/>
          </p:cNvSpPr>
          <p:nvPr>
            <p:ph type="subTitle" idx="1"/>
          </p:nvPr>
        </p:nvSpPr>
        <p:spPr>
          <a:xfrm>
            <a:off x="304800" y="838200"/>
            <a:ext cx="8534400" cy="5181600"/>
          </a:xfrm>
        </p:spPr>
        <p:txBody>
          <a:bodyPr>
            <a:normAutofit/>
          </a:bodyPr>
          <a:lstStyle/>
          <a:p>
            <a:pPr algn="r"/>
            <a:r>
              <a:rPr lang="ar-JO" dirty="0" smtClean="0"/>
              <a:t>تعتبر مهارات القص والنسخ واللصق مهارات أساسية. ويؤدي القص والنسخ إلى وضع النص في الحافظة، والتي سنتعرف عليها لاحقا في هذا الدرس. ويشمل لصق النص وضع ذلك النص في مكان آخر. </a:t>
            </a:r>
            <a:endParaRPr lang="en-US" dirty="0" smtClean="0"/>
          </a:p>
          <a:p>
            <a:pPr algn="r"/>
            <a:r>
              <a:rPr lang="ar-JO" dirty="0" smtClean="0"/>
              <a:t>يتعين عليك قص النص إذا أردت نقله من موقع إلى آخر أو إذا رغبت بإزالة نص قد تحتاجه لاحقا. ولقص النص، قم بتحديده أولا. وبعد ذلك أُنقر على زر قص (</a:t>
            </a:r>
            <a:r>
              <a:rPr lang="en-US" dirty="0" smtClean="0"/>
              <a:t> </a:t>
            </a:r>
            <a:r>
              <a:rPr lang="ar-JO" dirty="0" smtClean="0"/>
              <a:t>) في تبويبة الصفحة الرئيسية. (يمكنك أيضا النقر بالزر الأيمن على النص والنقر على قص أو استخدام اختصار </a:t>
            </a:r>
            <a:r>
              <a:rPr lang="en-US" dirty="0" smtClean="0"/>
              <a:t>Ctrl + X</a:t>
            </a:r>
            <a:r>
              <a:rPr lang="ar-JO" dirty="0" smtClean="0"/>
              <a:t>).</a:t>
            </a:r>
          </a:p>
          <a:p>
            <a:pPr algn="r"/>
            <a:r>
              <a:rPr lang="ar-JO" dirty="0" smtClean="0"/>
              <a:t>استخدم أمر نسخ عندما تريد نسخ النص من موقع إلى آخر. قم أولا بتحديد النص الذي ترغب بنسخه. وبعد ذلك أُنقر على زر نسخ (</a:t>
            </a:r>
            <a:r>
              <a:rPr lang="en-US" dirty="0" smtClean="0"/>
              <a:t> </a:t>
            </a:r>
            <a:r>
              <a:rPr lang="ar-JO" dirty="0" smtClean="0"/>
              <a:t>) في </a:t>
            </a:r>
            <a:r>
              <a:rPr lang="ar-JO" dirty="0" err="1" smtClean="0"/>
              <a:t>تبويبة</a:t>
            </a:r>
            <a:r>
              <a:rPr lang="ar-JO" dirty="0" smtClean="0"/>
              <a:t> الصفحة الرئيسية. (يمكنك أيضا النقر بالزر الأيمن على النص والنقر على نسخ أو استخدام اختصار </a:t>
            </a:r>
            <a:r>
              <a:rPr lang="en-US" dirty="0" smtClean="0"/>
              <a:t>Ctrl + C</a:t>
            </a:r>
            <a:r>
              <a:rPr lang="ar-JO" dirty="0" smtClean="0"/>
              <a:t>). وسيبدو الأمر وكأن شيئا لم يحدث، إلا أنه قد تم نسخ النص لديك في الحافظة. </a:t>
            </a:r>
          </a:p>
        </p:txBody>
      </p:sp>
      <p:pic>
        <p:nvPicPr>
          <p:cNvPr id="4" name="صورة 1" descr="Figure 26 (Cut Cmd)"/>
          <p:cNvPicPr/>
          <p:nvPr/>
        </p:nvPicPr>
        <p:blipFill>
          <a:blip r:embed="rId2" cstate="print"/>
          <a:srcRect/>
          <a:stretch>
            <a:fillRect/>
          </a:stretch>
        </p:blipFill>
        <p:spPr bwMode="auto">
          <a:xfrm>
            <a:off x="8001000" y="3124200"/>
            <a:ext cx="123825" cy="142875"/>
          </a:xfrm>
          <a:prstGeom prst="rect">
            <a:avLst/>
          </a:prstGeom>
          <a:noFill/>
          <a:ln w="9525">
            <a:noFill/>
            <a:miter lim="800000"/>
            <a:headEnd/>
            <a:tailEnd/>
          </a:ln>
        </p:spPr>
      </p:pic>
      <p:pic>
        <p:nvPicPr>
          <p:cNvPr id="5" name="صورة 4" descr="FIgure 27 (Copy Cmd)"/>
          <p:cNvPicPr/>
          <p:nvPr/>
        </p:nvPicPr>
        <p:blipFill>
          <a:blip r:embed="rId3" cstate="print"/>
          <a:srcRect/>
          <a:stretch>
            <a:fillRect/>
          </a:stretch>
        </p:blipFill>
        <p:spPr bwMode="auto">
          <a:xfrm>
            <a:off x="2590800" y="4419600"/>
            <a:ext cx="152400" cy="142875"/>
          </a:xfrm>
          <a:prstGeom prst="rect">
            <a:avLst/>
          </a:prstGeom>
          <a:noFill/>
          <a:ln w="9525">
            <a:noFill/>
            <a:miter lim="800000"/>
            <a:headEnd/>
            <a:tailEnd/>
          </a:ln>
        </p:spPr>
      </p:pic>
    </p:spTree>
    <p:extLst>
      <p:ext uri="{BB962C8B-B14F-4D97-AF65-F5344CB8AC3E}">
        <p14:creationId xmlns:p14="http://schemas.microsoft.com/office/powerpoint/2010/main" val="72416661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743200"/>
            <a:ext cx="7772400" cy="534362"/>
          </a:xfrm>
        </p:spPr>
        <p:txBody>
          <a:bodyPr>
            <a:normAutofit/>
          </a:bodyPr>
          <a:lstStyle/>
          <a:p>
            <a:r>
              <a:rPr lang="ar-JO" sz="2800" dirty="0" smtClean="0"/>
              <a:t>إستخدام حافظة أوفيس</a:t>
            </a:r>
            <a:endParaRPr lang="ar-SA" sz="2800" dirty="0"/>
          </a:p>
        </p:txBody>
      </p:sp>
      <p:sp>
        <p:nvSpPr>
          <p:cNvPr id="3" name="Subtitle 2"/>
          <p:cNvSpPr>
            <a:spLocks noGrp="1"/>
          </p:cNvSpPr>
          <p:nvPr>
            <p:ph type="subTitle" idx="1"/>
          </p:nvPr>
        </p:nvSpPr>
        <p:spPr>
          <a:xfrm>
            <a:off x="685800" y="3352800"/>
            <a:ext cx="7772400" cy="2514600"/>
          </a:xfrm>
        </p:spPr>
        <p:txBody>
          <a:bodyPr>
            <a:normAutofit fontScale="92500"/>
          </a:bodyPr>
          <a:lstStyle/>
          <a:p>
            <a:r>
              <a:rPr lang="ar-JO" dirty="0" smtClean="0"/>
              <a:t>الحافظة عبارة عن موقع يتم فيه تخزين النصوص أو الكائنات التي تم قصها أو نسخها إلى ان يتم لصقها. ويمكنك عادة تخزين كائن واحد في كل مرة في الحافظة. لكن إذا قمت بفتح الحافظة، فيمكنك تخزين ما يقارب من 24 عنصرا في وقت واحد ولصقها حسب الحاجة. </a:t>
            </a:r>
            <a:endParaRPr lang="en-US" dirty="0" smtClean="0"/>
          </a:p>
          <a:p>
            <a:r>
              <a:rPr lang="ar-JO" dirty="0" smtClean="0"/>
              <a:t>للبدء بذلك، أُنقر على زر الخيار في مجموعة الحافظة في تبويبة الصفحة الرئيسية. عندئذ يمكنك ان ترى جزء الحافظة على أحد جوانب الشاشة</a:t>
            </a:r>
            <a:endParaRPr lang="ar-SA" dirty="0"/>
          </a:p>
        </p:txBody>
      </p:sp>
      <p:sp>
        <p:nvSpPr>
          <p:cNvPr id="6" name="Subtitle 2"/>
          <p:cNvSpPr txBox="1">
            <a:spLocks/>
          </p:cNvSpPr>
          <p:nvPr/>
        </p:nvSpPr>
        <p:spPr>
          <a:xfrm>
            <a:off x="304800" y="381000"/>
            <a:ext cx="8534400" cy="2286000"/>
          </a:xfrm>
          <a:prstGeom prst="rect">
            <a:avLst/>
          </a:prstGeom>
        </p:spPr>
        <p:txBody>
          <a:bodyPr vert="horz" lIns="45720" rIns="45720">
            <a:normAutofit/>
          </a:bodyPr>
          <a:lstStyle/>
          <a:p>
            <a:pPr marR="64008" algn="r" rtl="1">
              <a:spcBef>
                <a:spcPts val="400"/>
              </a:spcBef>
              <a:buClr>
                <a:srgbClr val="2DA2BF"/>
              </a:buClr>
              <a:buSzPct val="68000"/>
              <a:buFont typeface="Wingdings 3"/>
              <a:buNone/>
              <a:defRPr/>
            </a:pPr>
            <a:r>
              <a:rPr lang="ar-JO" sz="2700" dirty="0" smtClean="0">
                <a:solidFill>
                  <a:srgbClr val="464646"/>
                </a:solidFill>
              </a:rPr>
              <a:t>عندما تقوم بقص أو نسخ النص، فإنك تستطيع لصقه في أي مكان تريده. قم فقط بالنقر على المكان الذي تريد أن يظهر النص فيه وأُنقر على زر لصق في </a:t>
            </a:r>
            <a:r>
              <a:rPr lang="ar-JO" sz="2700" dirty="0" err="1" smtClean="0">
                <a:solidFill>
                  <a:srgbClr val="464646"/>
                </a:solidFill>
              </a:rPr>
              <a:t>تبويبة</a:t>
            </a:r>
            <a:r>
              <a:rPr lang="ar-JO" sz="2700" dirty="0" smtClean="0">
                <a:solidFill>
                  <a:srgbClr val="464646"/>
                </a:solidFill>
              </a:rPr>
              <a:t> الصفحة الرئيسية. (يمكنك أيضا النقر بالزر الأيمن على المكان الذي ترغب بوضع النص فيه والنقر على لصق أو استخدام اختصار </a:t>
            </a:r>
            <a:r>
              <a:rPr lang="en-US" sz="2700" dirty="0" smtClean="0">
                <a:solidFill>
                  <a:srgbClr val="464646"/>
                </a:solidFill>
              </a:rPr>
              <a:t>Ctrl + V</a:t>
            </a:r>
            <a:r>
              <a:rPr lang="ar-JO" sz="2700" dirty="0" smtClean="0">
                <a:solidFill>
                  <a:srgbClr val="464646"/>
                </a:solidFill>
              </a:rPr>
              <a:t>). لا تنس أن اللصق سيقوم بإدراج آخر عنصر تم قصه أو نسخه.</a:t>
            </a:r>
            <a:endParaRPr lang="ar-SA" sz="2700" dirty="0">
              <a:solidFill>
                <a:srgbClr val="464646"/>
              </a:solidFill>
            </a:endParaRPr>
          </a:p>
        </p:txBody>
      </p:sp>
    </p:spTree>
    <p:extLst>
      <p:ext uri="{BB962C8B-B14F-4D97-AF65-F5344CB8AC3E}">
        <p14:creationId xmlns:p14="http://schemas.microsoft.com/office/powerpoint/2010/main" val="308879151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3048000"/>
            <a:ext cx="7772400" cy="534362"/>
          </a:xfrm>
        </p:spPr>
        <p:txBody>
          <a:bodyPr>
            <a:normAutofit/>
          </a:bodyPr>
          <a:lstStyle/>
          <a:p>
            <a:r>
              <a:rPr lang="ar-JO" sz="2800" dirty="0" smtClean="0"/>
              <a:t>سحب وإفلات النص</a:t>
            </a:r>
            <a:endParaRPr lang="ar-SA" sz="2800" dirty="0"/>
          </a:p>
        </p:txBody>
      </p:sp>
      <p:sp>
        <p:nvSpPr>
          <p:cNvPr id="3" name="Subtitle 2"/>
          <p:cNvSpPr>
            <a:spLocks noGrp="1"/>
          </p:cNvSpPr>
          <p:nvPr>
            <p:ph type="subTitle" idx="1"/>
          </p:nvPr>
        </p:nvSpPr>
        <p:spPr>
          <a:xfrm>
            <a:off x="685800" y="3611606"/>
            <a:ext cx="7772400" cy="2408193"/>
          </a:xfrm>
        </p:spPr>
        <p:txBody>
          <a:bodyPr>
            <a:normAutofit/>
          </a:bodyPr>
          <a:lstStyle/>
          <a:p>
            <a:r>
              <a:rPr lang="ar-JO" dirty="0" smtClean="0"/>
              <a:t>يسمح لك معالج النصوص "وورد" بسحب النص في المستند. قم أولا بتحديد النص وبعد ذلك قم بالضغط على زر الماوس واسحب النص إلى المكان الذي تريده.</a:t>
            </a:r>
            <a:endParaRPr lang="en-US" dirty="0" smtClean="0"/>
          </a:p>
          <a:p>
            <a:endParaRPr lang="ar-SA" dirty="0"/>
          </a:p>
        </p:txBody>
      </p:sp>
      <p:pic>
        <p:nvPicPr>
          <p:cNvPr id="4" name="Picture 3"/>
          <p:cNvPicPr/>
          <p:nvPr/>
        </p:nvPicPr>
        <p:blipFill>
          <a:blip r:embed="rId2" cstate="print"/>
          <a:srcRect/>
          <a:stretch>
            <a:fillRect/>
          </a:stretch>
        </p:blipFill>
        <p:spPr bwMode="auto">
          <a:xfrm>
            <a:off x="2819400" y="4572000"/>
            <a:ext cx="2621280" cy="1476375"/>
          </a:xfrm>
          <a:prstGeom prst="rect">
            <a:avLst/>
          </a:prstGeom>
          <a:noFill/>
        </p:spPr>
      </p:pic>
      <p:pic>
        <p:nvPicPr>
          <p:cNvPr id="5" name="Picture 4"/>
          <p:cNvPicPr/>
          <p:nvPr/>
        </p:nvPicPr>
        <p:blipFill>
          <a:blip r:embed="rId3" cstate="print"/>
          <a:srcRect/>
          <a:stretch>
            <a:fillRect/>
          </a:stretch>
        </p:blipFill>
        <p:spPr bwMode="auto">
          <a:xfrm>
            <a:off x="3505200" y="152401"/>
            <a:ext cx="2895600" cy="2438399"/>
          </a:xfrm>
          <a:prstGeom prst="rect">
            <a:avLst/>
          </a:prstGeom>
          <a:noFill/>
        </p:spPr>
      </p:pic>
    </p:spTree>
    <p:extLst>
      <p:ext uri="{BB962C8B-B14F-4D97-AF65-F5344CB8AC3E}">
        <p14:creationId xmlns:p14="http://schemas.microsoft.com/office/powerpoint/2010/main" val="298165264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2400"/>
            <a:ext cx="7772400" cy="686762"/>
          </a:xfrm>
        </p:spPr>
        <p:txBody>
          <a:bodyPr>
            <a:normAutofit/>
          </a:bodyPr>
          <a:lstStyle/>
          <a:p>
            <a:r>
              <a:rPr lang="ar-JO" sz="2800" b="1" dirty="0" smtClean="0"/>
              <a:t>نقل النص باستخدام جزء التنقل</a:t>
            </a:r>
            <a:endParaRPr lang="ar-SA" sz="2800" dirty="0"/>
          </a:p>
        </p:txBody>
      </p:sp>
      <p:sp>
        <p:nvSpPr>
          <p:cNvPr id="3" name="Subtitle 2"/>
          <p:cNvSpPr>
            <a:spLocks noGrp="1"/>
          </p:cNvSpPr>
          <p:nvPr>
            <p:ph type="subTitle" idx="1"/>
          </p:nvPr>
        </p:nvSpPr>
        <p:spPr>
          <a:xfrm>
            <a:off x="762000" y="914400"/>
            <a:ext cx="7772400" cy="5105400"/>
          </a:xfrm>
        </p:spPr>
        <p:txBody>
          <a:bodyPr>
            <a:normAutofit/>
          </a:bodyPr>
          <a:lstStyle/>
          <a:p>
            <a:r>
              <a:rPr lang="ar-JO" dirty="0" smtClean="0"/>
              <a:t>يعتبر جزء التنقل سمة جديدة في معالج النصوص "وورد" 2010 ويحل محل خريطة المستند. ويبرز جزء التنقل النص الذي المعرف بأنماط عناوين معينة. فعلى سبيل المثال، ها هي خريطة المستند لجزء من القسم 4.</a:t>
            </a:r>
            <a:endParaRPr lang="en-US" dirty="0" smtClean="0"/>
          </a:p>
          <a:p>
            <a:endParaRPr lang="ar-SA" dirty="0"/>
          </a:p>
        </p:txBody>
      </p:sp>
      <p:pic>
        <p:nvPicPr>
          <p:cNvPr id="4" name="Picture 3"/>
          <p:cNvPicPr/>
          <p:nvPr/>
        </p:nvPicPr>
        <p:blipFill>
          <a:blip r:embed="rId2" cstate="print"/>
          <a:srcRect/>
          <a:stretch>
            <a:fillRect/>
          </a:stretch>
        </p:blipFill>
        <p:spPr bwMode="auto">
          <a:xfrm>
            <a:off x="2971800" y="2667000"/>
            <a:ext cx="3164824" cy="2423711"/>
          </a:xfrm>
          <a:prstGeom prst="rect">
            <a:avLst/>
          </a:prstGeom>
          <a:noFill/>
        </p:spPr>
      </p:pic>
    </p:spTree>
    <p:extLst>
      <p:ext uri="{BB962C8B-B14F-4D97-AF65-F5344CB8AC3E}">
        <p14:creationId xmlns:p14="http://schemas.microsoft.com/office/powerpoint/2010/main" val="278647259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2400"/>
            <a:ext cx="7772400" cy="838199"/>
          </a:xfrm>
        </p:spPr>
        <p:txBody>
          <a:bodyPr>
            <a:normAutofit/>
          </a:bodyPr>
          <a:lstStyle/>
          <a:p>
            <a:r>
              <a:rPr lang="ar-JO" sz="2800" b="1" dirty="0" smtClean="0"/>
              <a:t>البحث عن نص</a:t>
            </a:r>
            <a:endParaRPr lang="ar-SA" sz="2800" dirty="0"/>
          </a:p>
        </p:txBody>
      </p:sp>
      <p:sp>
        <p:nvSpPr>
          <p:cNvPr id="3" name="Subtitle 2"/>
          <p:cNvSpPr>
            <a:spLocks noGrp="1"/>
          </p:cNvSpPr>
          <p:nvPr>
            <p:ph type="subTitle" idx="1"/>
          </p:nvPr>
        </p:nvSpPr>
        <p:spPr>
          <a:xfrm>
            <a:off x="609600" y="1219200"/>
            <a:ext cx="7772400" cy="4800600"/>
          </a:xfrm>
        </p:spPr>
        <p:txBody>
          <a:bodyPr>
            <a:normAutofit/>
          </a:bodyPr>
          <a:lstStyle/>
          <a:p>
            <a:r>
              <a:rPr lang="ar-JO" dirty="0" smtClean="0"/>
              <a:t>إذا اضطررت للبحث في مستند طويل، فإن معالج النصوص "وورد" يتيح لك متابعة كافة حالات وجود الكلمة أو العبارة. للبحث عن نص، قم بالنقر على زر بحث في تبويبة الصفحة الرئيسية. (يمكنك أيضا استخدام اختصار </a:t>
            </a:r>
            <a:r>
              <a:rPr lang="en-US" dirty="0" smtClean="0"/>
              <a:t>Ctrl + F</a:t>
            </a:r>
            <a:r>
              <a:rPr lang="ar-JO" dirty="0" smtClean="0"/>
              <a:t>)</a:t>
            </a:r>
            <a:endParaRPr lang="ar-SA" dirty="0"/>
          </a:p>
        </p:txBody>
      </p:sp>
      <p:pic>
        <p:nvPicPr>
          <p:cNvPr id="4" name="Picture 3"/>
          <p:cNvPicPr/>
          <p:nvPr/>
        </p:nvPicPr>
        <p:blipFill>
          <a:blip r:embed="rId2" cstate="print"/>
          <a:srcRect/>
          <a:stretch>
            <a:fillRect/>
          </a:stretch>
        </p:blipFill>
        <p:spPr bwMode="auto">
          <a:xfrm>
            <a:off x="2743200" y="2819400"/>
            <a:ext cx="1657350" cy="2855744"/>
          </a:xfrm>
          <a:prstGeom prst="rect">
            <a:avLst/>
          </a:prstGeom>
          <a:noFill/>
        </p:spPr>
      </p:pic>
    </p:spTree>
    <p:extLst>
      <p:ext uri="{BB962C8B-B14F-4D97-AF65-F5344CB8AC3E}">
        <p14:creationId xmlns:p14="http://schemas.microsoft.com/office/powerpoint/2010/main" val="106136580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62000" y="228600"/>
            <a:ext cx="7772400" cy="609599"/>
          </a:xfrm>
        </p:spPr>
        <p:txBody>
          <a:bodyPr>
            <a:normAutofit/>
          </a:bodyPr>
          <a:lstStyle/>
          <a:p>
            <a:r>
              <a:rPr lang="ar-JO" sz="2800" dirty="0" smtClean="0"/>
              <a:t>استبدال النص</a:t>
            </a:r>
            <a:endParaRPr lang="ar-SA" sz="2800" dirty="0"/>
          </a:p>
        </p:txBody>
      </p:sp>
      <p:sp>
        <p:nvSpPr>
          <p:cNvPr id="3" name="Subtitle 2"/>
          <p:cNvSpPr>
            <a:spLocks noGrp="1"/>
          </p:cNvSpPr>
          <p:nvPr>
            <p:ph type="subTitle" idx="1"/>
          </p:nvPr>
        </p:nvSpPr>
        <p:spPr>
          <a:xfrm>
            <a:off x="685800" y="990600"/>
            <a:ext cx="7772400" cy="5029200"/>
          </a:xfrm>
        </p:spPr>
        <p:txBody>
          <a:bodyPr>
            <a:normAutofit/>
          </a:bodyPr>
          <a:lstStyle/>
          <a:p>
            <a:r>
              <a:rPr lang="ar-JO" dirty="0" smtClean="0"/>
              <a:t>السمة الأخرى المفيدة في معالج النصوص "وورد" هي القدرة على استبدال كلمة أو عبارة بأخرى. وهذا الأمر مفيدا تحديدا إذا قمت بكتابة كلمة خاطئة. لإستخدام وظيفة الإستبدال، إجعل جزء التنقل ظاهرا ثم أُنقر على سهم الإسدال بجانب شريط البحث وأُنقر على استبدال. </a:t>
            </a:r>
            <a:endParaRPr lang="ar-SA" dirty="0"/>
          </a:p>
        </p:txBody>
      </p:sp>
      <p:pic>
        <p:nvPicPr>
          <p:cNvPr id="4" name="Picture 3"/>
          <p:cNvPicPr/>
          <p:nvPr/>
        </p:nvPicPr>
        <p:blipFill>
          <a:blip r:embed="rId2" cstate="print"/>
          <a:srcRect/>
          <a:stretch>
            <a:fillRect/>
          </a:stretch>
        </p:blipFill>
        <p:spPr bwMode="auto">
          <a:xfrm>
            <a:off x="2362200" y="2971800"/>
            <a:ext cx="4389755" cy="2822575"/>
          </a:xfrm>
          <a:prstGeom prst="rect">
            <a:avLst/>
          </a:prstGeom>
          <a:noFill/>
        </p:spPr>
      </p:pic>
    </p:spTree>
    <p:extLst>
      <p:ext uri="{BB962C8B-B14F-4D97-AF65-F5344CB8AC3E}">
        <p14:creationId xmlns:p14="http://schemas.microsoft.com/office/powerpoint/2010/main" val="377657293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09600" y="228600"/>
            <a:ext cx="7772400" cy="686762"/>
          </a:xfrm>
        </p:spPr>
        <p:txBody>
          <a:bodyPr>
            <a:normAutofit/>
          </a:bodyPr>
          <a:lstStyle/>
          <a:p>
            <a:pPr algn="ctr"/>
            <a:r>
              <a:rPr lang="ar-JO" sz="3200" dirty="0" smtClean="0"/>
              <a:t>الدرس 4-1: إنشاء مستند جديد</a:t>
            </a:r>
            <a:endParaRPr lang="ar-SA" sz="3200" dirty="0"/>
          </a:p>
        </p:txBody>
      </p:sp>
      <p:sp>
        <p:nvSpPr>
          <p:cNvPr id="3" name="Subtitle 2"/>
          <p:cNvSpPr>
            <a:spLocks noGrp="1"/>
          </p:cNvSpPr>
          <p:nvPr>
            <p:ph type="subTitle" idx="1"/>
          </p:nvPr>
        </p:nvSpPr>
        <p:spPr>
          <a:xfrm>
            <a:off x="685800" y="1066800"/>
            <a:ext cx="7772400" cy="4953000"/>
          </a:xfrm>
        </p:spPr>
        <p:txBody>
          <a:bodyPr>
            <a:normAutofit/>
          </a:bodyPr>
          <a:lstStyle/>
          <a:p>
            <a:r>
              <a:rPr lang="ar-JO" dirty="0" smtClean="0"/>
              <a:t>لقد قطعنا شوطا طويلا منذ الصفحة الأولى. والآن وقد أصبح لديك فهم أساسي لما تقوم به الأوامر المختلفة وفهم لكيفية تخصيص واجهة إستخدام معالج النصوص "وورد"، فقد حان الوقت لبدء الكتابة. سوف نقوم في هذا الدرس بالتعرف على الطرق المختلفة التي تستطيع من خلالها إنشاء مستند جديد</a:t>
            </a:r>
            <a:endParaRPr lang="ar-SA" dirty="0"/>
          </a:p>
        </p:txBody>
      </p:sp>
    </p:spTree>
    <p:extLst>
      <p:ext uri="{BB962C8B-B14F-4D97-AF65-F5344CB8AC3E}">
        <p14:creationId xmlns:p14="http://schemas.microsoft.com/office/powerpoint/2010/main" val="173919238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2400"/>
            <a:ext cx="8001000" cy="781050"/>
          </a:xfrm>
        </p:spPr>
        <p:txBody>
          <a:bodyPr>
            <a:normAutofit/>
          </a:bodyPr>
          <a:lstStyle/>
          <a:p>
            <a:pPr algn="ctr"/>
            <a:r>
              <a:rPr lang="en-US" sz="3200" b="1" dirty="0" smtClean="0"/>
              <a:t> </a:t>
            </a:r>
            <a:r>
              <a:rPr lang="ar-SA" sz="3200" b="1" dirty="0" smtClean="0"/>
              <a:t>الدرس 4-4: تطبيق تأثيرات النص المتقدمة </a:t>
            </a:r>
            <a:endParaRPr lang="en-US" sz="3200" b="1" dirty="0"/>
          </a:p>
        </p:txBody>
      </p:sp>
      <p:sp>
        <p:nvSpPr>
          <p:cNvPr id="3" name="Subtitle 2"/>
          <p:cNvSpPr>
            <a:spLocks noGrp="1"/>
          </p:cNvSpPr>
          <p:nvPr>
            <p:ph type="subTitle" idx="1"/>
          </p:nvPr>
        </p:nvSpPr>
        <p:spPr>
          <a:xfrm>
            <a:off x="685800" y="1066800"/>
            <a:ext cx="7772400" cy="4953000"/>
          </a:xfrm>
        </p:spPr>
        <p:txBody>
          <a:bodyPr>
            <a:normAutofit/>
          </a:bodyPr>
          <a:lstStyle/>
          <a:p>
            <a:r>
              <a:rPr lang="ar-JO" dirty="0" smtClean="0"/>
              <a:t>الآن وبما انك فهم أساسيات إنشاء المستند والتعامل مع النص، فقد حان الوقت للتعرف على جوانب اكثر متعة في إنشاء المستندات وهو تطبيق التأثيرات على النص. في هذا الدرس، سنستكشف معا بعض تأثيرات النص الشائعة التي يمكن استخدامها وهي إسقاط الأحرف الاستهلالية والمحاذاة والضبط والأنماط ونسخ التنسيق. </a:t>
            </a:r>
            <a:endParaRPr lang="ar-SA" dirty="0"/>
          </a:p>
        </p:txBody>
      </p:sp>
    </p:spTree>
    <p:extLst>
      <p:ext uri="{BB962C8B-B14F-4D97-AF65-F5344CB8AC3E}">
        <p14:creationId xmlns:p14="http://schemas.microsoft.com/office/powerpoint/2010/main" val="111714749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09600" y="152401"/>
            <a:ext cx="7772400" cy="533399"/>
          </a:xfrm>
        </p:spPr>
        <p:txBody>
          <a:bodyPr>
            <a:normAutofit/>
          </a:bodyPr>
          <a:lstStyle/>
          <a:p>
            <a:r>
              <a:rPr lang="ar-JO" sz="2800" b="1" dirty="0" smtClean="0"/>
              <a:t>استخدام نسخ التنسيق </a:t>
            </a:r>
            <a:endParaRPr lang="ar-SA" sz="2800" dirty="0"/>
          </a:p>
        </p:txBody>
      </p:sp>
      <p:sp>
        <p:nvSpPr>
          <p:cNvPr id="3" name="Subtitle 2"/>
          <p:cNvSpPr>
            <a:spLocks noGrp="1"/>
          </p:cNvSpPr>
          <p:nvPr>
            <p:ph type="subTitle" idx="1"/>
          </p:nvPr>
        </p:nvSpPr>
        <p:spPr>
          <a:xfrm>
            <a:off x="304800" y="838200"/>
            <a:ext cx="8382000" cy="5181600"/>
          </a:xfrm>
        </p:spPr>
        <p:txBody>
          <a:bodyPr>
            <a:normAutofit/>
          </a:bodyPr>
          <a:lstStyle/>
          <a:p>
            <a:r>
              <a:rPr lang="ar-JO" dirty="0" smtClean="0"/>
              <a:t>أنت تعرف أن معالج النصوص "وورد" يمكنه نسخ ولصق النص مع التأثيرات أو دونها. لكن معالج النصوص "وورد" يستطيع أيضا نسخ تنسيق النص فقط ضمن نفس المستند أو بين المستندات. أولا، قم بتحديد النص الذي يحتوي على التنسيق الذي تريد نسخه إلى مكان آخر. </a:t>
            </a:r>
            <a:endParaRPr lang="en-US" dirty="0" smtClean="0"/>
          </a:p>
          <a:p>
            <a:endParaRPr lang="ar-JO" dirty="0" smtClean="0"/>
          </a:p>
          <a:p>
            <a:endParaRPr lang="ar-JO" dirty="0" smtClean="0"/>
          </a:p>
          <a:p>
            <a:endParaRPr lang="ar-JO" dirty="0" smtClean="0"/>
          </a:p>
          <a:p>
            <a:r>
              <a:rPr lang="ar-JO" dirty="0" smtClean="0"/>
              <a:t>بعد ذلك، أُنقر على رمز نسخ التنسيق في تبويبة الصفحة الرئيسية أو استخدام اختصار </a:t>
            </a:r>
            <a:r>
              <a:rPr lang="en-US" dirty="0" smtClean="0"/>
              <a:t> Ctrl + Shift + C</a:t>
            </a:r>
            <a:r>
              <a:rPr lang="ar-SA" dirty="0" smtClean="0"/>
              <a:t>. وسيتحول المؤشر إلى فرشاة رسم.</a:t>
            </a:r>
            <a:endParaRPr lang="en-US" dirty="0" smtClean="0"/>
          </a:p>
          <a:p>
            <a:r>
              <a:rPr lang="ar-SA" dirty="0" smtClean="0"/>
              <a:t>اختر الآن النص الذي تريده. وسيأخذ النص الجديد تنسيق النص القديم</a:t>
            </a:r>
            <a:endParaRPr lang="ar-SA" dirty="0"/>
          </a:p>
        </p:txBody>
      </p:sp>
      <p:pic>
        <p:nvPicPr>
          <p:cNvPr id="4" name="Picture 3"/>
          <p:cNvPicPr/>
          <p:nvPr/>
        </p:nvPicPr>
        <p:blipFill>
          <a:blip r:embed="rId2" cstate="print"/>
          <a:srcRect/>
          <a:stretch>
            <a:fillRect/>
          </a:stretch>
        </p:blipFill>
        <p:spPr bwMode="auto">
          <a:xfrm>
            <a:off x="1828800" y="2514600"/>
            <a:ext cx="5058285" cy="1377109"/>
          </a:xfrm>
          <a:prstGeom prst="rect">
            <a:avLst/>
          </a:prstGeom>
          <a:noFill/>
        </p:spPr>
      </p:pic>
    </p:spTree>
    <p:extLst>
      <p:ext uri="{BB962C8B-B14F-4D97-AF65-F5344CB8AC3E}">
        <p14:creationId xmlns:p14="http://schemas.microsoft.com/office/powerpoint/2010/main" val="180973832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09600" y="152400"/>
            <a:ext cx="7772400" cy="686762"/>
          </a:xfrm>
        </p:spPr>
        <p:txBody>
          <a:bodyPr>
            <a:normAutofit/>
          </a:bodyPr>
          <a:lstStyle/>
          <a:p>
            <a:r>
              <a:rPr lang="ar-JO" sz="2800" b="1" dirty="0" smtClean="0"/>
              <a:t>إسقاط الأحرف الاستهلالية</a:t>
            </a:r>
            <a:endParaRPr lang="ar-SA" sz="2800" dirty="0"/>
          </a:p>
        </p:txBody>
      </p:sp>
      <p:sp>
        <p:nvSpPr>
          <p:cNvPr id="3" name="Subtitle 2"/>
          <p:cNvSpPr>
            <a:spLocks noGrp="1"/>
          </p:cNvSpPr>
          <p:nvPr>
            <p:ph type="subTitle" idx="1"/>
          </p:nvPr>
        </p:nvSpPr>
        <p:spPr>
          <a:xfrm>
            <a:off x="685800" y="914400"/>
            <a:ext cx="7772400" cy="5105400"/>
          </a:xfrm>
        </p:spPr>
        <p:txBody>
          <a:bodyPr>
            <a:normAutofit/>
          </a:bodyPr>
          <a:lstStyle/>
          <a:p>
            <a:r>
              <a:rPr lang="ar-SA" dirty="0" smtClean="0"/>
              <a:t>الحرف الاستهلالي عبارة عن حرف كبير في بداية الفقرة يكون اكبر من الحروف الأخرى </a:t>
            </a:r>
            <a:r>
              <a:rPr lang="ar-JO" dirty="0" smtClean="0"/>
              <a:t>و</a:t>
            </a:r>
            <a:r>
              <a:rPr lang="ar-SA" dirty="0" smtClean="0"/>
              <a:t>"يسقط" على الفقرة. ويمكن أن تكون الأحرف الاستهلالية طريقة جيدة لإبراز أجزاء من المستند أو لجعله اكثر جاذبية. </a:t>
            </a:r>
            <a:endParaRPr lang="ar-JO" dirty="0" smtClean="0"/>
          </a:p>
          <a:p>
            <a:endParaRPr lang="ar-JO" dirty="0" smtClean="0"/>
          </a:p>
          <a:p>
            <a:r>
              <a:rPr lang="ar-SA" dirty="0" smtClean="0"/>
              <a:t>لتطبيق إسقاط الأحرف الإستهلالية، ضع المؤشر أولا في أي مكان في الفقرة التي ترغب بإظهار الأحرف الاستهلالية فيها. بعد ذلك أُنقر على تبويبة ادراج، ثم أُنقر على زر إسقاط الأحرف الإستهلالية واختر مسقطة (والتي تضعها في الفقرة) أو في الهامش (والذي يضعها بجانب النص).</a:t>
            </a:r>
            <a:endParaRPr lang="en-US" dirty="0" smtClean="0"/>
          </a:p>
          <a:p>
            <a:endParaRPr lang="ar-SA" dirty="0"/>
          </a:p>
        </p:txBody>
      </p:sp>
    </p:spTree>
    <p:extLst>
      <p:ext uri="{BB962C8B-B14F-4D97-AF65-F5344CB8AC3E}">
        <p14:creationId xmlns:p14="http://schemas.microsoft.com/office/powerpoint/2010/main" val="126310559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2401"/>
            <a:ext cx="7772400" cy="609600"/>
          </a:xfrm>
        </p:spPr>
        <p:txBody>
          <a:bodyPr>
            <a:normAutofit/>
          </a:bodyPr>
          <a:lstStyle/>
          <a:p>
            <a:r>
              <a:rPr lang="ar-JO" sz="2800" b="1" dirty="0" smtClean="0"/>
              <a:t>تطبيق الأنماط السريعة</a:t>
            </a:r>
            <a:endParaRPr lang="ar-SA" sz="2800" dirty="0"/>
          </a:p>
        </p:txBody>
      </p:sp>
      <p:sp>
        <p:nvSpPr>
          <p:cNvPr id="3" name="Subtitle 2"/>
          <p:cNvSpPr>
            <a:spLocks noGrp="1"/>
          </p:cNvSpPr>
          <p:nvPr>
            <p:ph type="subTitle" idx="1"/>
          </p:nvPr>
        </p:nvSpPr>
        <p:spPr>
          <a:xfrm>
            <a:off x="685800" y="914400"/>
            <a:ext cx="7772400" cy="5105400"/>
          </a:xfrm>
        </p:spPr>
        <p:txBody>
          <a:bodyPr>
            <a:normAutofit/>
          </a:bodyPr>
          <a:lstStyle/>
          <a:p>
            <a:r>
              <a:rPr lang="ar-SA" dirty="0" smtClean="0"/>
              <a:t>لننتقل في رحلتنا في معالج النصوص "وورد" إلى الأنماط. ويمكن أن يشمل النمط الخطوط والتنسيق والألوان والحدود والتظليل. </a:t>
            </a:r>
            <a:endParaRPr lang="en-US" dirty="0" smtClean="0"/>
          </a:p>
          <a:p>
            <a:endParaRPr lang="ar-JO" dirty="0" smtClean="0"/>
          </a:p>
          <a:p>
            <a:r>
              <a:rPr lang="ar-SA" dirty="0" smtClean="0"/>
              <a:t>وهناك جزءان للأنماط في معالج النصوص "وورد". الجزء الأول وهو معرض الأنماط السريعة. وهو مؤلف من الأنماط التي يمكنك رؤيتها في مجموعة الأنماط في تبويبة الصفحة الرئيسية. ويضع معالج النصوص "وورد" الأنماط الأكثر إستخداماً هنا من أجل الإستخدام السريع</a:t>
            </a:r>
            <a:endParaRPr lang="ar-SA" dirty="0"/>
          </a:p>
        </p:txBody>
      </p:sp>
    </p:spTree>
    <p:extLst>
      <p:ext uri="{BB962C8B-B14F-4D97-AF65-F5344CB8AC3E}">
        <p14:creationId xmlns:p14="http://schemas.microsoft.com/office/powerpoint/2010/main" val="278473709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09600" y="228601"/>
            <a:ext cx="7772400" cy="533399"/>
          </a:xfrm>
        </p:spPr>
        <p:txBody>
          <a:bodyPr>
            <a:normAutofit/>
          </a:bodyPr>
          <a:lstStyle/>
          <a:p>
            <a:r>
              <a:rPr lang="ar-JO" sz="2800" b="1" dirty="0" smtClean="0"/>
              <a:t>محاذاة وضبط النص</a:t>
            </a:r>
            <a:endParaRPr lang="ar-SA" sz="2800" dirty="0"/>
          </a:p>
        </p:txBody>
      </p:sp>
      <p:sp>
        <p:nvSpPr>
          <p:cNvPr id="3" name="Subtitle 2"/>
          <p:cNvSpPr>
            <a:spLocks noGrp="1"/>
          </p:cNvSpPr>
          <p:nvPr>
            <p:ph type="subTitle" idx="1"/>
          </p:nvPr>
        </p:nvSpPr>
        <p:spPr>
          <a:xfrm>
            <a:off x="1219200" y="914400"/>
            <a:ext cx="7162800" cy="5105400"/>
          </a:xfrm>
        </p:spPr>
        <p:txBody>
          <a:bodyPr>
            <a:normAutofit/>
          </a:bodyPr>
          <a:lstStyle/>
          <a:p>
            <a:r>
              <a:rPr lang="ar-SA" dirty="0" smtClean="0"/>
              <a:t>التأثير الأخير الذي سنتعرف عليه هو المحاذاة والضبط. وستجد هذه الأزرار في مجموعة الفقرة في تبويبة الصفحة الرئيسية.</a:t>
            </a:r>
            <a:endParaRPr lang="ar-JO" dirty="0" smtClean="0"/>
          </a:p>
          <a:p>
            <a:endParaRPr lang="ar-JO" dirty="0" smtClean="0"/>
          </a:p>
          <a:p>
            <a:endParaRPr lang="ar-JO" dirty="0" smtClean="0"/>
          </a:p>
          <a:p>
            <a:r>
              <a:rPr lang="ar-SA" dirty="0" smtClean="0"/>
              <a:t>يشير كل نوع من المحاذاة إلى الهامش الذي يتجه النص له. ومن اليمين إلى اليسار، يمكنك أن ترى المحاذاة إلى اليمين والتوسيط والمحاذاة إلى اليسار والضبط (حيث يتوزع النص ليشغل السطر بالكامل). قم ببساطة بتحديد النص الذي ترغب بتطبيق المحاذاة عليه ثم أُنقر على الزر الملائم. لاحظ انه يجب اختيار نوع واحد من المحاذاة في جميع الأوقات. </a:t>
            </a:r>
            <a:endParaRPr lang="en-US" dirty="0" smtClean="0"/>
          </a:p>
          <a:p>
            <a:endParaRPr lang="ar-SA" dirty="0"/>
          </a:p>
        </p:txBody>
      </p:sp>
      <p:pic>
        <p:nvPicPr>
          <p:cNvPr id="4" name="Picture 3"/>
          <p:cNvPicPr/>
          <p:nvPr/>
        </p:nvPicPr>
        <p:blipFill>
          <a:blip r:embed="rId2" cstate="print"/>
          <a:srcRect/>
          <a:stretch>
            <a:fillRect/>
          </a:stretch>
        </p:blipFill>
        <p:spPr bwMode="auto">
          <a:xfrm>
            <a:off x="3276600" y="1905000"/>
            <a:ext cx="3069590" cy="609600"/>
          </a:xfrm>
          <a:prstGeom prst="rect">
            <a:avLst/>
          </a:prstGeom>
          <a:noFill/>
        </p:spPr>
      </p:pic>
    </p:spTree>
    <p:extLst>
      <p:ext uri="{BB962C8B-B14F-4D97-AF65-F5344CB8AC3E}">
        <p14:creationId xmlns:p14="http://schemas.microsoft.com/office/powerpoint/2010/main" val="198386969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2400"/>
            <a:ext cx="7772400" cy="609601"/>
          </a:xfrm>
        </p:spPr>
        <p:txBody>
          <a:bodyPr>
            <a:normAutofit/>
          </a:bodyPr>
          <a:lstStyle/>
          <a:p>
            <a:r>
              <a:rPr lang="ar-JO" sz="2800" b="1" dirty="0" smtClean="0"/>
              <a:t>إنشاء مستند فارغ</a:t>
            </a:r>
            <a:endParaRPr lang="ar-SA" sz="2800" dirty="0"/>
          </a:p>
        </p:txBody>
      </p:sp>
      <p:sp>
        <p:nvSpPr>
          <p:cNvPr id="3" name="Subtitle 2"/>
          <p:cNvSpPr>
            <a:spLocks noGrp="1"/>
          </p:cNvSpPr>
          <p:nvPr>
            <p:ph type="subTitle" idx="1"/>
          </p:nvPr>
        </p:nvSpPr>
        <p:spPr>
          <a:xfrm>
            <a:off x="685800" y="914400"/>
            <a:ext cx="7772400" cy="5105400"/>
          </a:xfrm>
        </p:spPr>
        <p:txBody>
          <a:bodyPr>
            <a:normAutofit/>
          </a:bodyPr>
          <a:lstStyle/>
          <a:p>
            <a:r>
              <a:rPr lang="ar-JO" dirty="0" smtClean="0"/>
              <a:t>عندما تفتح برنامج معالج النصوص "وورد" فإنه ينشئ مستند جديد ويسميه </a:t>
            </a:r>
            <a:r>
              <a:rPr lang="en-US" dirty="0" smtClean="0"/>
              <a:t>Document 1</a:t>
            </a:r>
            <a:r>
              <a:rPr lang="ar-JO" dirty="0" smtClean="0"/>
              <a:t> (يظهر على شريط العنوان). وإذا أردت أن تنشئ مستند جديد آخر أُنقر على ملف - جديد. وينبغي أن يكون قالب المستند الفارغ مظللا بالفعل ويمكنك أن ترى معاينة لمستند فارغ على اليسار. أُنقر على إنشاء لعمل مستند جديد.</a:t>
            </a:r>
            <a:endParaRPr lang="en-US" dirty="0" smtClean="0"/>
          </a:p>
          <a:p>
            <a:endParaRPr lang="ar-SA" dirty="0"/>
          </a:p>
        </p:txBody>
      </p:sp>
      <p:pic>
        <p:nvPicPr>
          <p:cNvPr id="4" name="Picture 3"/>
          <p:cNvPicPr/>
          <p:nvPr/>
        </p:nvPicPr>
        <p:blipFill>
          <a:blip r:embed="rId2" cstate="print"/>
          <a:srcRect/>
          <a:stretch>
            <a:fillRect/>
          </a:stretch>
        </p:blipFill>
        <p:spPr bwMode="auto">
          <a:xfrm>
            <a:off x="1676400" y="3124200"/>
            <a:ext cx="6172200" cy="2743200"/>
          </a:xfrm>
          <a:prstGeom prst="rect">
            <a:avLst/>
          </a:prstGeom>
          <a:noFill/>
        </p:spPr>
      </p:pic>
    </p:spTree>
    <p:extLst>
      <p:ext uri="{BB962C8B-B14F-4D97-AF65-F5344CB8AC3E}">
        <p14:creationId xmlns:p14="http://schemas.microsoft.com/office/powerpoint/2010/main" val="288279502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28600"/>
            <a:ext cx="7772400" cy="762000"/>
          </a:xfrm>
        </p:spPr>
        <p:txBody>
          <a:bodyPr>
            <a:normAutofit/>
          </a:bodyPr>
          <a:lstStyle/>
          <a:p>
            <a:r>
              <a:rPr lang="ar-JO" sz="2800" b="1" dirty="0" smtClean="0"/>
              <a:t>إنشاء مستند من القوالب المحلية </a:t>
            </a:r>
            <a:endParaRPr lang="ar-SA" sz="2800" dirty="0"/>
          </a:p>
        </p:txBody>
      </p:sp>
      <p:sp>
        <p:nvSpPr>
          <p:cNvPr id="3" name="Subtitle 2"/>
          <p:cNvSpPr>
            <a:spLocks noGrp="1"/>
          </p:cNvSpPr>
          <p:nvPr>
            <p:ph type="subTitle" idx="1"/>
          </p:nvPr>
        </p:nvSpPr>
        <p:spPr>
          <a:xfrm>
            <a:off x="685800" y="1219200"/>
            <a:ext cx="7772400" cy="4724400"/>
          </a:xfrm>
        </p:spPr>
        <p:txBody>
          <a:bodyPr>
            <a:normAutofit/>
          </a:bodyPr>
          <a:lstStyle/>
          <a:p>
            <a:r>
              <a:rPr lang="ar-JO" dirty="0" smtClean="0"/>
              <a:t>هناك نوعان من القوالب وهما القوالب المحلية والقوالب عبر الإنترنت. وقد تم تثبيت القوالب المحلية على الكمبيوتر عند تثبيت معالج النصوص "وورد" ويتضمن مجموعة أساسية كافية للشروع في العمل. أما القوالب عبر الإنترنت فيتم تنزيلها من موقع </a:t>
            </a:r>
            <a:r>
              <a:rPr lang="en-US" dirty="0" smtClean="0"/>
              <a:t>office.com</a:t>
            </a:r>
            <a:r>
              <a:rPr lang="ar-SA" dirty="0" smtClean="0"/>
              <a:t>. </a:t>
            </a:r>
            <a:endParaRPr lang="en-US" dirty="0" smtClean="0"/>
          </a:p>
          <a:p>
            <a:endParaRPr lang="ar-JO" dirty="0" smtClean="0"/>
          </a:p>
          <a:p>
            <a:r>
              <a:rPr lang="ar-SA" dirty="0" smtClean="0"/>
              <a:t>لفتح قالب محلي جديد، أُنقر على ملف </a:t>
            </a:r>
            <a:r>
              <a:rPr lang="ar-JO" dirty="0" smtClean="0"/>
              <a:t>-</a:t>
            </a:r>
            <a:r>
              <a:rPr lang="ar-SA" dirty="0" smtClean="0"/>
              <a:t> جديد ثم اختر فئة تحت عنوان الصفحة الرئيسية. وتحتوي عينة القوالب على كمية كبيرة من القوالب. </a:t>
            </a:r>
            <a:endParaRPr lang="ar-SA" dirty="0"/>
          </a:p>
        </p:txBody>
      </p:sp>
    </p:spTree>
    <p:extLst>
      <p:ext uri="{BB962C8B-B14F-4D97-AF65-F5344CB8AC3E}">
        <p14:creationId xmlns:p14="http://schemas.microsoft.com/office/powerpoint/2010/main" val="63356084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09600" y="152400"/>
            <a:ext cx="7772400" cy="686762"/>
          </a:xfrm>
        </p:spPr>
        <p:txBody>
          <a:bodyPr>
            <a:normAutofit/>
          </a:bodyPr>
          <a:lstStyle/>
          <a:p>
            <a:r>
              <a:rPr lang="ar-JO" sz="2800" dirty="0" smtClean="0"/>
              <a:t>إنشاء مستند من القوالب على الإنترنت </a:t>
            </a:r>
            <a:endParaRPr lang="ar-SA" sz="2800" dirty="0"/>
          </a:p>
        </p:txBody>
      </p:sp>
      <p:sp>
        <p:nvSpPr>
          <p:cNvPr id="3" name="Subtitle 2"/>
          <p:cNvSpPr>
            <a:spLocks noGrp="1"/>
          </p:cNvSpPr>
          <p:nvPr>
            <p:ph type="subTitle" idx="1"/>
          </p:nvPr>
        </p:nvSpPr>
        <p:spPr>
          <a:xfrm>
            <a:off x="685800" y="990600"/>
            <a:ext cx="7772400" cy="5029200"/>
          </a:xfrm>
        </p:spPr>
        <p:txBody>
          <a:bodyPr>
            <a:normAutofit/>
          </a:bodyPr>
          <a:lstStyle/>
          <a:p>
            <a:r>
              <a:rPr lang="ar-JO" dirty="0" smtClean="0"/>
              <a:t>إذا كان لديك اتصال بالإنترنت، ستتوفر لك قوالب من موقع </a:t>
            </a:r>
            <a:r>
              <a:rPr lang="en-US" dirty="0" smtClean="0"/>
              <a:t>office.com</a:t>
            </a:r>
            <a:r>
              <a:rPr lang="ar-SA" dirty="0" smtClean="0"/>
              <a:t>. وتتوفر القوالب على الإنترنت </a:t>
            </a:r>
            <a:r>
              <a:rPr lang="ar-JO" dirty="0" smtClean="0"/>
              <a:t>أ</a:t>
            </a:r>
            <a:r>
              <a:rPr lang="ar-SA" dirty="0" smtClean="0"/>
              <a:t>كثر منها دون اتصال بالانترنت. وستجد هنا أيضا قوالب منشأة من قبل مستخدمي معالج النصوص "وورد" الذين قاموا بتحميل أعمالهم لمشاركتها مع الآخرين. </a:t>
            </a:r>
            <a:endParaRPr lang="en-US" dirty="0" smtClean="0"/>
          </a:p>
          <a:p>
            <a:endParaRPr lang="ar-JO" dirty="0" smtClean="0"/>
          </a:p>
          <a:p>
            <a:r>
              <a:rPr lang="ar-SA" dirty="0" smtClean="0"/>
              <a:t>ويعمل فتح قالب جديد على الإنترنت بنفس الطريقة عمل القالب المحلي. إختر فئة على الإنترنت وحدد النمط الذي تريده ثم أُنقر على تنزيل. </a:t>
            </a:r>
            <a:endParaRPr lang="ar-SA" dirty="0"/>
          </a:p>
        </p:txBody>
      </p:sp>
    </p:spTree>
    <p:extLst>
      <p:ext uri="{BB962C8B-B14F-4D97-AF65-F5344CB8AC3E}">
        <p14:creationId xmlns:p14="http://schemas.microsoft.com/office/powerpoint/2010/main" val="313374896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2400"/>
            <a:ext cx="7772400" cy="610562"/>
          </a:xfrm>
        </p:spPr>
        <p:txBody>
          <a:bodyPr>
            <a:normAutofit/>
          </a:bodyPr>
          <a:lstStyle/>
          <a:p>
            <a:r>
              <a:rPr lang="ar-JO" sz="2800" dirty="0" smtClean="0"/>
              <a:t>إنشاء مستند من مستند موجود</a:t>
            </a:r>
            <a:endParaRPr lang="ar-SA" sz="2800" dirty="0"/>
          </a:p>
        </p:txBody>
      </p:sp>
      <p:sp>
        <p:nvSpPr>
          <p:cNvPr id="3" name="Subtitle 2"/>
          <p:cNvSpPr>
            <a:spLocks noGrp="1"/>
          </p:cNvSpPr>
          <p:nvPr>
            <p:ph type="subTitle" idx="1"/>
          </p:nvPr>
        </p:nvSpPr>
        <p:spPr>
          <a:xfrm>
            <a:off x="685800" y="914400"/>
            <a:ext cx="7772400" cy="5105400"/>
          </a:xfrm>
        </p:spPr>
        <p:txBody>
          <a:bodyPr>
            <a:normAutofit/>
          </a:bodyPr>
          <a:lstStyle/>
          <a:p>
            <a:r>
              <a:rPr lang="ar-JO" dirty="0" smtClean="0"/>
              <a:t>ربما مررت على مستند أعجبك تنسيقه. لكن إذا لم يكن هناك قالب مثله، فقد يستغرق إعادة إنشاء ذلك التنسيق وقتا طويلا. وللمساعدة في ذلك، يسمح لك معالج النصوص "وورد" بإنشاء مستند جديد بناء على مستند موجود. </a:t>
            </a:r>
            <a:endParaRPr lang="en-US" dirty="0" smtClean="0"/>
          </a:p>
          <a:p>
            <a:r>
              <a:rPr lang="ar-JO" dirty="0" smtClean="0"/>
              <a:t>وتقوم هذه السمة بنفس ما يقوم به فتح المستند الأصلي. أُنقر على ملف      حفظ باسم ثم إختر إسماً جديدا للمستند.</a:t>
            </a:r>
          </a:p>
          <a:p>
            <a:r>
              <a:rPr lang="ar-JO" dirty="0" smtClean="0"/>
              <a:t>للقيام بذلك، أُنقر على ملف – جديد - جديد من مستند موجود ثم اختر مستند المصدر في مربع الحوار الذي سيظهر.</a:t>
            </a:r>
            <a:endParaRPr lang="en-US" dirty="0" smtClean="0"/>
          </a:p>
          <a:p>
            <a:endParaRPr lang="ar-SA" dirty="0"/>
          </a:p>
        </p:txBody>
      </p:sp>
    </p:spTree>
    <p:extLst>
      <p:ext uri="{BB962C8B-B14F-4D97-AF65-F5344CB8AC3E}">
        <p14:creationId xmlns:p14="http://schemas.microsoft.com/office/powerpoint/2010/main" val="337935122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2400"/>
            <a:ext cx="7772400" cy="761999"/>
          </a:xfrm>
        </p:spPr>
        <p:txBody>
          <a:bodyPr>
            <a:normAutofit/>
          </a:bodyPr>
          <a:lstStyle/>
          <a:p>
            <a:r>
              <a:rPr lang="ar-JO" sz="2800" b="1" dirty="0" smtClean="0"/>
              <a:t>إستخدام منطقة القوالب المستخدمة مؤخرا </a:t>
            </a:r>
            <a:endParaRPr lang="ar-SA" sz="2800" dirty="0"/>
          </a:p>
        </p:txBody>
      </p:sp>
      <p:sp>
        <p:nvSpPr>
          <p:cNvPr id="3" name="Subtitle 2"/>
          <p:cNvSpPr>
            <a:spLocks noGrp="1"/>
          </p:cNvSpPr>
          <p:nvPr>
            <p:ph type="subTitle" idx="1"/>
          </p:nvPr>
        </p:nvSpPr>
        <p:spPr>
          <a:xfrm>
            <a:off x="685800" y="1066800"/>
            <a:ext cx="7772400" cy="4876800"/>
          </a:xfrm>
        </p:spPr>
        <p:txBody>
          <a:bodyPr/>
          <a:lstStyle/>
          <a:p>
            <a:r>
              <a:rPr lang="ar-JO" dirty="0" smtClean="0"/>
              <a:t>عندما تقوم بتحميل أو فتح قوالب معينة، فسيتم حفظ اختصار للقالب. ولإعادة استخدام القالب، أُنقر على ملف – جديد - القوالب الأخيرة. </a:t>
            </a:r>
            <a:endParaRPr lang="ar-SA" dirty="0"/>
          </a:p>
        </p:txBody>
      </p:sp>
      <p:pic>
        <p:nvPicPr>
          <p:cNvPr id="4" name="Picture 3"/>
          <p:cNvPicPr/>
          <p:nvPr/>
        </p:nvPicPr>
        <p:blipFill>
          <a:blip r:embed="rId2" cstate="print"/>
          <a:srcRect/>
          <a:stretch>
            <a:fillRect/>
          </a:stretch>
        </p:blipFill>
        <p:spPr bwMode="auto">
          <a:xfrm>
            <a:off x="2743200" y="2362200"/>
            <a:ext cx="3752850" cy="2324100"/>
          </a:xfrm>
          <a:prstGeom prst="rect">
            <a:avLst/>
          </a:prstGeom>
          <a:noFill/>
        </p:spPr>
      </p:pic>
    </p:spTree>
    <p:extLst>
      <p:ext uri="{BB962C8B-B14F-4D97-AF65-F5344CB8AC3E}">
        <p14:creationId xmlns:p14="http://schemas.microsoft.com/office/powerpoint/2010/main" val="234006371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28600"/>
            <a:ext cx="7772400" cy="761999"/>
          </a:xfrm>
        </p:spPr>
        <p:txBody>
          <a:bodyPr>
            <a:normAutofit/>
          </a:bodyPr>
          <a:lstStyle/>
          <a:p>
            <a:pPr algn="ctr"/>
            <a:r>
              <a:rPr lang="ar-JO" sz="3200" b="1" dirty="0" smtClean="0"/>
              <a:t>الدرس 4-2: تحديد النص </a:t>
            </a:r>
            <a:endParaRPr lang="ar-SA" sz="3200" dirty="0"/>
          </a:p>
        </p:txBody>
      </p:sp>
      <p:sp>
        <p:nvSpPr>
          <p:cNvPr id="3" name="Subtitle 2"/>
          <p:cNvSpPr>
            <a:spLocks noGrp="1"/>
          </p:cNvSpPr>
          <p:nvPr>
            <p:ph type="subTitle" idx="1"/>
          </p:nvPr>
        </p:nvSpPr>
        <p:spPr>
          <a:xfrm>
            <a:off x="685800" y="1219200"/>
            <a:ext cx="7772400" cy="4800600"/>
          </a:xfrm>
        </p:spPr>
        <p:txBody>
          <a:bodyPr>
            <a:normAutofit/>
          </a:bodyPr>
          <a:lstStyle/>
          <a:p>
            <a:r>
              <a:rPr lang="ar-JO" dirty="0" smtClean="0"/>
              <a:t>تعلمنا في بداية الدليل كيفية تحديد النص عن طريق الماوس. غير أنك ستقوم الآن بإنشاء مستندات أطول أو أكثر تعقيداً. لذلك، فإنك تحتاج إلى طرق أسرع وأسهل من أجل التحديد. </a:t>
            </a:r>
            <a:endParaRPr lang="ar-SA" dirty="0"/>
          </a:p>
        </p:txBody>
      </p:sp>
    </p:spTree>
    <p:extLst>
      <p:ext uri="{BB962C8B-B14F-4D97-AF65-F5344CB8AC3E}">
        <p14:creationId xmlns:p14="http://schemas.microsoft.com/office/powerpoint/2010/main" val="231980774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0"/>
            <a:ext cx="7772400" cy="533400"/>
          </a:xfrm>
        </p:spPr>
        <p:txBody>
          <a:bodyPr>
            <a:normAutofit/>
          </a:bodyPr>
          <a:lstStyle/>
          <a:p>
            <a:r>
              <a:rPr lang="ar-JO" sz="2800" dirty="0" smtClean="0"/>
              <a:t>تحديد النص عن طريق الماوس </a:t>
            </a:r>
            <a:endParaRPr lang="ar-SA" sz="2800" dirty="0"/>
          </a:p>
        </p:txBody>
      </p:sp>
      <p:sp>
        <p:nvSpPr>
          <p:cNvPr id="3" name="Subtitle 2"/>
          <p:cNvSpPr>
            <a:spLocks noGrp="1"/>
          </p:cNvSpPr>
          <p:nvPr>
            <p:ph type="subTitle" idx="1"/>
          </p:nvPr>
        </p:nvSpPr>
        <p:spPr>
          <a:xfrm>
            <a:off x="685800" y="533400"/>
            <a:ext cx="7772400" cy="1676400"/>
          </a:xfrm>
        </p:spPr>
        <p:txBody>
          <a:bodyPr>
            <a:normAutofit lnSpcReduction="10000"/>
          </a:bodyPr>
          <a:lstStyle/>
          <a:p>
            <a:r>
              <a:rPr lang="ar-JO" dirty="0" smtClean="0"/>
              <a:t>يمكنك النقر والسحب بالماوس لتحديد النص. وسيظهر النص مظللاً (وعادة بالأزرق) عندما يتم تحديده، كما يلي: </a:t>
            </a:r>
            <a:endParaRPr lang="en-US" dirty="0" smtClean="0"/>
          </a:p>
          <a:p>
            <a:r>
              <a:rPr lang="ar-JO" dirty="0" smtClean="0"/>
              <a:t> وعند تحديد النص، فإن أي تغيرات تقوم بها ستطبق على كامل الجزء المحدد</a:t>
            </a:r>
            <a:endParaRPr lang="ar-SA" dirty="0"/>
          </a:p>
        </p:txBody>
      </p:sp>
      <p:pic>
        <p:nvPicPr>
          <p:cNvPr id="4" name="Picture 3"/>
          <p:cNvPicPr/>
          <p:nvPr/>
        </p:nvPicPr>
        <p:blipFill>
          <a:blip r:embed="rId2" cstate="print"/>
          <a:srcRect/>
          <a:stretch>
            <a:fillRect/>
          </a:stretch>
        </p:blipFill>
        <p:spPr bwMode="auto">
          <a:xfrm>
            <a:off x="3276600" y="1905000"/>
            <a:ext cx="2971800" cy="844267"/>
          </a:xfrm>
          <a:prstGeom prst="rect">
            <a:avLst/>
          </a:prstGeom>
          <a:noFill/>
        </p:spPr>
      </p:pic>
      <p:sp>
        <p:nvSpPr>
          <p:cNvPr id="5" name="Title 1"/>
          <p:cNvSpPr txBox="1">
            <a:spLocks/>
          </p:cNvSpPr>
          <p:nvPr/>
        </p:nvSpPr>
        <p:spPr>
          <a:xfrm>
            <a:off x="685800" y="2895600"/>
            <a:ext cx="7772400" cy="686762"/>
          </a:xfrm>
          <a:prstGeom prst="rect">
            <a:avLst/>
          </a:prstGeom>
        </p:spPr>
        <p:txBody>
          <a:bodyPr vert="horz" anchor="b">
            <a:normAutofit/>
            <a:scene3d>
              <a:camera prst="orthographicFront"/>
              <a:lightRig rig="soft" dir="t"/>
            </a:scene3d>
            <a:sp3d prstMaterial="softEdge">
              <a:bevelT w="25400" h="25400"/>
            </a:sp3d>
          </a:bodyPr>
          <a:lstStyle/>
          <a:p>
            <a:pPr algn="r" rtl="1">
              <a:spcBef>
                <a:spcPct val="0"/>
              </a:spcBef>
              <a:defRPr/>
            </a:pPr>
            <a:r>
              <a:rPr lang="ar-JO" sz="2800" b="1" u="sng" dirty="0" smtClean="0">
                <a:solidFill>
                  <a:srgbClr val="464646"/>
                </a:solidFill>
                <a:effectLst>
                  <a:outerShdw blurRad="31750" dist="25400" dir="5400000" algn="tl" rotWithShape="0">
                    <a:srgbClr val="000000">
                      <a:alpha val="25000"/>
                    </a:srgbClr>
                  </a:outerShdw>
                </a:effectLst>
              </a:rPr>
              <a:t>تحديد نص عن طريق لوحة المفاتيح </a:t>
            </a:r>
            <a:endParaRPr lang="ar-SA" sz="2800" b="1" u="sng" dirty="0">
              <a:solidFill>
                <a:srgbClr val="464646"/>
              </a:solidFill>
              <a:effectLst>
                <a:outerShdw blurRad="31750" dist="25400" dir="5400000" algn="tl" rotWithShape="0">
                  <a:srgbClr val="000000">
                    <a:alpha val="25000"/>
                  </a:srgbClr>
                </a:outerShdw>
              </a:effectLst>
            </a:endParaRPr>
          </a:p>
        </p:txBody>
      </p:sp>
      <p:sp>
        <p:nvSpPr>
          <p:cNvPr id="6" name="Subtitle 2"/>
          <p:cNvSpPr txBox="1">
            <a:spLocks/>
          </p:cNvSpPr>
          <p:nvPr/>
        </p:nvSpPr>
        <p:spPr>
          <a:xfrm>
            <a:off x="762000" y="3657600"/>
            <a:ext cx="7772400" cy="2362200"/>
          </a:xfrm>
          <a:prstGeom prst="rect">
            <a:avLst/>
          </a:prstGeom>
        </p:spPr>
        <p:txBody>
          <a:bodyPr vert="horz" lIns="45720" rIns="45720">
            <a:normAutofit/>
          </a:bodyPr>
          <a:lstStyle/>
          <a:p>
            <a:pPr marR="64008" algn="r" rtl="1">
              <a:spcBef>
                <a:spcPts val="400"/>
              </a:spcBef>
              <a:buClr>
                <a:srgbClr val="2DA2BF"/>
              </a:buClr>
              <a:buSzPct val="68000"/>
              <a:buFont typeface="Wingdings 3"/>
              <a:buNone/>
              <a:defRPr/>
            </a:pPr>
            <a:r>
              <a:rPr lang="ar-JO" sz="2700" dirty="0" smtClean="0">
                <a:solidFill>
                  <a:srgbClr val="464646"/>
                </a:solidFill>
              </a:rPr>
              <a:t>إعتمادا على التطبيق، يعتبر تحديد النص باستخدام لوحة المفاتيح بالعادة طريقة أسرع من الماوس. ويتضمن معظم هذه الأوامر استخدام المفاتيح في وسط لوحة المفاتيح (</a:t>
            </a:r>
            <a:r>
              <a:rPr lang="en-US" sz="2700" dirty="0" smtClean="0">
                <a:solidFill>
                  <a:srgbClr val="464646"/>
                </a:solidFill>
              </a:rPr>
              <a:t>Home End،</a:t>
            </a:r>
            <a:r>
              <a:rPr lang="ar-JO" sz="2700" dirty="0" smtClean="0">
                <a:solidFill>
                  <a:srgbClr val="464646"/>
                </a:solidFill>
              </a:rPr>
              <a:t> ومفاتيح الأسهم).</a:t>
            </a:r>
            <a:endParaRPr lang="en-US" sz="2700" dirty="0" smtClean="0">
              <a:solidFill>
                <a:srgbClr val="464646"/>
              </a:solidFill>
            </a:endParaRPr>
          </a:p>
          <a:p>
            <a:pPr marR="64008" algn="r" rtl="1">
              <a:spcBef>
                <a:spcPts val="400"/>
              </a:spcBef>
              <a:buClr>
                <a:srgbClr val="2DA2BF"/>
              </a:buClr>
              <a:buSzPct val="68000"/>
              <a:buFont typeface="Wingdings 3"/>
              <a:buNone/>
              <a:defRPr/>
            </a:pPr>
            <a:r>
              <a:rPr lang="ar-JO" sz="2700" dirty="0" smtClean="0">
                <a:solidFill>
                  <a:srgbClr val="464646"/>
                </a:solidFill>
              </a:rPr>
              <a:t>وفيما يلي لائحة حول كيفية تحديد العناصر المختلفة:</a:t>
            </a:r>
            <a:endParaRPr lang="en-US" sz="2700" dirty="0" smtClean="0">
              <a:solidFill>
                <a:srgbClr val="464646"/>
              </a:solidFill>
            </a:endParaRPr>
          </a:p>
          <a:p>
            <a:pPr marR="64008" algn="r" rtl="1">
              <a:spcBef>
                <a:spcPts val="400"/>
              </a:spcBef>
              <a:buClr>
                <a:srgbClr val="2DA2BF"/>
              </a:buClr>
              <a:buSzPct val="68000"/>
              <a:buFont typeface="Wingdings 3"/>
              <a:buNone/>
              <a:defRPr/>
            </a:pPr>
            <a:endParaRPr lang="ar-SA" sz="2700" dirty="0">
              <a:solidFill>
                <a:srgbClr val="464646"/>
              </a:solidFill>
            </a:endParaRPr>
          </a:p>
        </p:txBody>
      </p:sp>
    </p:spTree>
    <p:extLst>
      <p:ext uri="{BB962C8B-B14F-4D97-AF65-F5344CB8AC3E}">
        <p14:creationId xmlns:p14="http://schemas.microsoft.com/office/powerpoint/2010/main" val="3709641459"/>
      </p:ext>
    </p:extLst>
  </p:cSld>
  <p:clrMapOvr>
    <a:masterClrMapping/>
  </p:clrMapOvr>
</p:sld>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oncourse">
  <a:themeElements>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Concourse">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65000" b="980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1788</Words>
  <Application>Microsoft Office PowerPoint</Application>
  <PresentationFormat>On-screen Show (4:3)</PresentationFormat>
  <Paragraphs>106</Paragraphs>
  <Slides>24</Slides>
  <Notes>0</Notes>
  <HiddenSlides>0</HiddenSlides>
  <MMClips>0</MMClips>
  <ScaleCrop>false</ScaleCrop>
  <HeadingPairs>
    <vt:vector size="4" baseType="variant">
      <vt:variant>
        <vt:lpstr>Theme</vt:lpstr>
      </vt:variant>
      <vt:variant>
        <vt:i4>2</vt:i4>
      </vt:variant>
      <vt:variant>
        <vt:lpstr>Slide Titles</vt:lpstr>
      </vt:variant>
      <vt:variant>
        <vt:i4>24</vt:i4>
      </vt:variant>
    </vt:vector>
  </HeadingPairs>
  <TitlesOfParts>
    <vt:vector size="26" baseType="lpstr">
      <vt:lpstr>Office Theme</vt:lpstr>
      <vt:lpstr>Concourse</vt:lpstr>
      <vt:lpstr> القسم 4: إنشاء مستندات </vt:lpstr>
      <vt:lpstr>الدرس 4-1: إنشاء مستند جديد</vt:lpstr>
      <vt:lpstr>إنشاء مستند فارغ</vt:lpstr>
      <vt:lpstr>إنشاء مستند من القوالب المحلية </vt:lpstr>
      <vt:lpstr>إنشاء مستند من القوالب على الإنترنت </vt:lpstr>
      <vt:lpstr>إنشاء مستند من مستند موجود</vt:lpstr>
      <vt:lpstr>إستخدام منطقة القوالب المستخدمة مؤخرا </vt:lpstr>
      <vt:lpstr>الدرس 4-2: تحديد النص </vt:lpstr>
      <vt:lpstr>تحديد النص عن طريق الماوس </vt:lpstr>
      <vt:lpstr>تحديد النص والكائنات من تبويبة الصفحة الرئيسية</vt:lpstr>
      <vt:lpstr>تلميحات وخدع</vt:lpstr>
      <vt:lpstr>PowerPoint Presentation</vt:lpstr>
      <vt:lpstr>الدرس 4-3: نقل النص</vt:lpstr>
      <vt:lpstr>قص ونسخ ولصق النص</vt:lpstr>
      <vt:lpstr>إستخدام حافظة أوفيس</vt:lpstr>
      <vt:lpstr>سحب وإفلات النص</vt:lpstr>
      <vt:lpstr>نقل النص باستخدام جزء التنقل</vt:lpstr>
      <vt:lpstr>البحث عن نص</vt:lpstr>
      <vt:lpstr>استبدال النص</vt:lpstr>
      <vt:lpstr> الدرس 4-4: تطبيق تأثيرات النص المتقدمة </vt:lpstr>
      <vt:lpstr>استخدام نسخ التنسيق </vt:lpstr>
      <vt:lpstr>إسقاط الأحرف الاستهلالية</vt:lpstr>
      <vt:lpstr>تطبيق الأنماط السريعة</vt:lpstr>
      <vt:lpstr>محاذاة وضبط النص</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القسم 4: إنشاء مستندات </dc:title>
  <dc:creator>Ali Raad</dc:creator>
  <cp:lastModifiedBy>DR.Ahmed Saker</cp:lastModifiedBy>
  <cp:revision>1</cp:revision>
  <dcterms:created xsi:type="dcterms:W3CDTF">2006-08-16T00:00:00Z</dcterms:created>
  <dcterms:modified xsi:type="dcterms:W3CDTF">2018-12-12T18:41:54Z</dcterms:modified>
</cp:coreProperties>
</file>